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86" r:id="rId2"/>
    <p:sldId id="260" r:id="rId3"/>
    <p:sldId id="261" r:id="rId4"/>
    <p:sldId id="262" r:id="rId5"/>
    <p:sldId id="263" r:id="rId6"/>
    <p:sldId id="264" r:id="rId7"/>
    <p:sldId id="256" r:id="rId8"/>
    <p:sldId id="271" r:id="rId9"/>
    <p:sldId id="272" r:id="rId10"/>
    <p:sldId id="273" r:id="rId11"/>
    <p:sldId id="274" r:id="rId12"/>
    <p:sldId id="275" r:id="rId13"/>
    <p:sldId id="257" r:id="rId14"/>
    <p:sldId id="278" r:id="rId15"/>
    <p:sldId id="279" r:id="rId16"/>
    <p:sldId id="277" r:id="rId17"/>
    <p:sldId id="276" r:id="rId18"/>
    <p:sldId id="287" r:id="rId19"/>
    <p:sldId id="280" r:id="rId20"/>
    <p:sldId id="285" r:id="rId21"/>
    <p:sldId id="282" r:id="rId22"/>
    <p:sldId id="265" r:id="rId23"/>
    <p:sldId id="266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A60A"/>
    <a:srgbClr val="99FF66"/>
    <a:srgbClr val="82BC95"/>
    <a:srgbClr val="427A5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3" autoAdjust="0"/>
    <p:restoredTop sz="94624" autoAdjust="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FB1E93-4F8B-457A-A53B-695E289C7E5C}" type="doc">
      <dgm:prSet loTypeId="urn:microsoft.com/office/officeart/2005/8/layout/vList3" loCatId="list" qsTypeId="urn:microsoft.com/office/officeart/2005/8/quickstyle/simple3" qsCatId="simple" csTypeId="urn:microsoft.com/office/officeart/2005/8/colors/accent6_4" csCatId="accent6" phldr="1"/>
      <dgm:spPr/>
    </dgm:pt>
    <dgm:pt modelId="{D6EC8137-F30F-4546-9436-EDDDAD95FDDD}">
      <dgm:prSet phldrT="[Текст]"/>
      <dgm:spPr/>
      <dgm:t>
        <a:bodyPr/>
        <a:lstStyle/>
        <a:p>
          <a:r>
            <a:rPr lang="ru-RU" b="1" dirty="0" smtClean="0"/>
            <a:t>Темы  личных интересов </a:t>
          </a:r>
          <a:endParaRPr lang="ru-RU" dirty="0"/>
        </a:p>
      </dgm:t>
    </dgm:pt>
    <dgm:pt modelId="{363A50B7-22E8-4FFC-8CE8-20F0C0DF4FCB}" type="parTrans" cxnId="{A29DE891-7D76-47E0-9C98-B6491BFFC7CB}">
      <dgm:prSet/>
      <dgm:spPr/>
      <dgm:t>
        <a:bodyPr/>
        <a:lstStyle/>
        <a:p>
          <a:endParaRPr lang="ru-RU"/>
        </a:p>
      </dgm:t>
    </dgm:pt>
    <dgm:pt modelId="{0D9A124E-C98B-4034-81BE-350CA2476E92}" type="sibTrans" cxnId="{A29DE891-7D76-47E0-9C98-B6491BFFC7CB}">
      <dgm:prSet/>
      <dgm:spPr/>
      <dgm:t>
        <a:bodyPr/>
        <a:lstStyle/>
        <a:p>
          <a:endParaRPr lang="ru-RU"/>
        </a:p>
      </dgm:t>
    </dgm:pt>
    <dgm:pt modelId="{334A6411-7E08-46F2-BF59-B6ECD206B38F}">
      <dgm:prSet phldrT="[Текст]"/>
      <dgm:spPr/>
      <dgm:t>
        <a:bodyPr/>
        <a:lstStyle/>
        <a:p>
          <a:r>
            <a:rPr lang="ru-RU" b="1" dirty="0" smtClean="0"/>
            <a:t>Темы социально-культурной направленности</a:t>
          </a:r>
          <a:endParaRPr lang="ru-RU" dirty="0"/>
        </a:p>
      </dgm:t>
    </dgm:pt>
    <dgm:pt modelId="{2F85C264-0992-4B1D-9C08-C34153D2B01E}" type="parTrans" cxnId="{4C4CDE37-E0E6-4693-A3A6-1526AF07DA64}">
      <dgm:prSet/>
      <dgm:spPr/>
      <dgm:t>
        <a:bodyPr/>
        <a:lstStyle/>
        <a:p>
          <a:endParaRPr lang="ru-RU"/>
        </a:p>
      </dgm:t>
    </dgm:pt>
    <dgm:pt modelId="{10BE6B1C-BBFE-4924-8033-0C2BCDF608F5}" type="sibTrans" cxnId="{4C4CDE37-E0E6-4693-A3A6-1526AF07DA64}">
      <dgm:prSet/>
      <dgm:spPr/>
      <dgm:t>
        <a:bodyPr/>
        <a:lstStyle/>
        <a:p>
          <a:endParaRPr lang="ru-RU"/>
        </a:p>
      </dgm:t>
    </dgm:pt>
    <dgm:pt modelId="{B7330F96-0A0D-4379-9A1C-E54883F8395C}">
      <dgm:prSet phldrT="[Текст]"/>
      <dgm:spPr/>
      <dgm:t>
        <a:bodyPr/>
        <a:lstStyle/>
        <a:p>
          <a:r>
            <a:rPr lang="ru-RU" b="1" dirty="0" smtClean="0"/>
            <a:t>Темы </a:t>
          </a:r>
          <a:r>
            <a:rPr lang="ru-RU" b="1" dirty="0" err="1" smtClean="0"/>
            <a:t>общегуманной</a:t>
          </a:r>
          <a:r>
            <a:rPr lang="ru-RU" b="1" dirty="0" smtClean="0"/>
            <a:t> направленности</a:t>
          </a:r>
          <a:r>
            <a:rPr lang="ru-RU" dirty="0" smtClean="0"/>
            <a:t> </a:t>
          </a:r>
          <a:endParaRPr lang="ru-RU" dirty="0"/>
        </a:p>
      </dgm:t>
    </dgm:pt>
    <dgm:pt modelId="{65179A7C-BD80-44D7-BED5-FE067C7813DB}" type="parTrans" cxnId="{9053E901-70FD-44AB-8248-99BB50D71CF8}">
      <dgm:prSet/>
      <dgm:spPr/>
      <dgm:t>
        <a:bodyPr/>
        <a:lstStyle/>
        <a:p>
          <a:endParaRPr lang="ru-RU"/>
        </a:p>
      </dgm:t>
    </dgm:pt>
    <dgm:pt modelId="{AB97A12A-AAEA-445D-B5E9-D48E8F14D30F}" type="sibTrans" cxnId="{9053E901-70FD-44AB-8248-99BB50D71CF8}">
      <dgm:prSet/>
      <dgm:spPr/>
      <dgm:t>
        <a:bodyPr/>
        <a:lstStyle/>
        <a:p>
          <a:endParaRPr lang="ru-RU"/>
        </a:p>
      </dgm:t>
    </dgm:pt>
    <dgm:pt modelId="{799E6FE0-7888-4A80-AE54-324F86BDF8B2}">
      <dgm:prSet/>
      <dgm:spPr/>
      <dgm:t>
        <a:bodyPr/>
        <a:lstStyle/>
        <a:p>
          <a:r>
            <a:rPr lang="ru-RU" b="1" dirty="0" smtClean="0"/>
            <a:t>Темы профессиональной направленности</a:t>
          </a:r>
          <a:r>
            <a:rPr lang="ru-RU" dirty="0" smtClean="0"/>
            <a:t> </a:t>
          </a:r>
          <a:endParaRPr lang="ru-RU" dirty="0"/>
        </a:p>
      </dgm:t>
    </dgm:pt>
    <dgm:pt modelId="{5FC7C54F-CA5D-488D-942E-C219578F7074}" type="parTrans" cxnId="{32FA3076-BB31-4759-8BF3-CB1E4E411501}">
      <dgm:prSet/>
      <dgm:spPr/>
      <dgm:t>
        <a:bodyPr/>
        <a:lstStyle/>
        <a:p>
          <a:endParaRPr lang="ru-RU"/>
        </a:p>
      </dgm:t>
    </dgm:pt>
    <dgm:pt modelId="{1CE8D781-33B5-4024-8826-66BAF0DC7449}" type="sibTrans" cxnId="{32FA3076-BB31-4759-8BF3-CB1E4E411501}">
      <dgm:prSet/>
      <dgm:spPr/>
      <dgm:t>
        <a:bodyPr/>
        <a:lstStyle/>
        <a:p>
          <a:endParaRPr lang="ru-RU"/>
        </a:p>
      </dgm:t>
    </dgm:pt>
    <dgm:pt modelId="{09BFF6E7-5D65-4B08-AEB1-26A4697FDCA5}">
      <dgm:prSet/>
      <dgm:spPr/>
      <dgm:t>
        <a:bodyPr/>
        <a:lstStyle/>
        <a:p>
          <a:r>
            <a:rPr lang="ru-RU" b="1" dirty="0" smtClean="0"/>
            <a:t>Темы  межличностных отношений</a:t>
          </a:r>
          <a:endParaRPr lang="ru-RU" dirty="0"/>
        </a:p>
      </dgm:t>
    </dgm:pt>
    <dgm:pt modelId="{45D3D0AE-19EC-43C8-99F5-EE9238E1A121}" type="parTrans" cxnId="{DD21A7B8-0129-4CBB-ABD1-EE5FD24C2C98}">
      <dgm:prSet/>
      <dgm:spPr/>
      <dgm:t>
        <a:bodyPr/>
        <a:lstStyle/>
        <a:p>
          <a:endParaRPr lang="ru-RU"/>
        </a:p>
      </dgm:t>
    </dgm:pt>
    <dgm:pt modelId="{9521BFAE-AAC3-4B1D-8872-51843905872F}" type="sibTrans" cxnId="{DD21A7B8-0129-4CBB-ABD1-EE5FD24C2C98}">
      <dgm:prSet/>
      <dgm:spPr/>
      <dgm:t>
        <a:bodyPr/>
        <a:lstStyle/>
        <a:p>
          <a:endParaRPr lang="ru-RU"/>
        </a:p>
      </dgm:t>
    </dgm:pt>
    <dgm:pt modelId="{5490B480-04E8-4C66-8533-009BB9C675F7}" type="pres">
      <dgm:prSet presAssocID="{C4FB1E93-4F8B-457A-A53B-695E289C7E5C}" presName="linearFlow" presStyleCnt="0">
        <dgm:presLayoutVars>
          <dgm:dir/>
          <dgm:resizeHandles val="exact"/>
        </dgm:presLayoutVars>
      </dgm:prSet>
      <dgm:spPr/>
    </dgm:pt>
    <dgm:pt modelId="{70C02E67-19D3-4577-B876-6731A8929375}" type="pres">
      <dgm:prSet presAssocID="{D6EC8137-F30F-4546-9436-EDDDAD95FDDD}" presName="composite" presStyleCnt="0"/>
      <dgm:spPr/>
    </dgm:pt>
    <dgm:pt modelId="{5424D56A-E7E7-4CF6-9819-BF0643EE7CD3}" type="pres">
      <dgm:prSet presAssocID="{D6EC8137-F30F-4546-9436-EDDDAD95FDDD}" presName="imgShp" presStyleLbl="fgImgPlace1" presStyleIdx="0" presStyleCnt="5"/>
      <dgm:spPr>
        <a:solidFill>
          <a:schemeClr val="accent6">
            <a:lumMod val="75000"/>
          </a:schemeClr>
        </a:solidFill>
      </dgm:spPr>
    </dgm:pt>
    <dgm:pt modelId="{283B8FC6-82BC-4124-BD34-3F24C3EFD2D5}" type="pres">
      <dgm:prSet presAssocID="{D6EC8137-F30F-4546-9436-EDDDAD95FDDD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DBAD2A-4553-4024-A9ED-D7D733A99EA1}" type="pres">
      <dgm:prSet presAssocID="{0D9A124E-C98B-4034-81BE-350CA2476E92}" presName="spacing" presStyleCnt="0"/>
      <dgm:spPr/>
    </dgm:pt>
    <dgm:pt modelId="{CFDE6FA8-EE36-423E-837E-6659E10673D6}" type="pres">
      <dgm:prSet presAssocID="{09BFF6E7-5D65-4B08-AEB1-26A4697FDCA5}" presName="composite" presStyleCnt="0"/>
      <dgm:spPr/>
    </dgm:pt>
    <dgm:pt modelId="{7E274F13-219C-43A3-8CDD-C907DF484515}" type="pres">
      <dgm:prSet presAssocID="{09BFF6E7-5D65-4B08-AEB1-26A4697FDCA5}" presName="imgShp" presStyleLbl="fgImgPlace1" presStyleIdx="1" presStyleCnt="5" custLinFactNeighborX="-5039" custLinFactNeighborY="854"/>
      <dgm:spPr>
        <a:solidFill>
          <a:schemeClr val="accent6">
            <a:lumMod val="75000"/>
          </a:schemeClr>
        </a:solidFill>
      </dgm:spPr>
    </dgm:pt>
    <dgm:pt modelId="{4825EECF-4F1E-4FCE-B0FF-24B543778355}" type="pres">
      <dgm:prSet presAssocID="{09BFF6E7-5D65-4B08-AEB1-26A4697FDCA5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F45AE6-680B-49BA-980A-E44001D691B2}" type="pres">
      <dgm:prSet presAssocID="{9521BFAE-AAC3-4B1D-8872-51843905872F}" presName="spacing" presStyleCnt="0"/>
      <dgm:spPr/>
    </dgm:pt>
    <dgm:pt modelId="{EF2542A4-E2E7-4985-A228-9FBE4127E529}" type="pres">
      <dgm:prSet presAssocID="{334A6411-7E08-46F2-BF59-B6ECD206B38F}" presName="composite" presStyleCnt="0"/>
      <dgm:spPr/>
    </dgm:pt>
    <dgm:pt modelId="{DE4F5013-AC89-4FF5-9D52-826A343A32E6}" type="pres">
      <dgm:prSet presAssocID="{334A6411-7E08-46F2-BF59-B6ECD206B38F}" presName="imgShp" presStyleLbl="fgImgPlace1" presStyleIdx="2" presStyleCnt="5"/>
      <dgm:spPr>
        <a:solidFill>
          <a:schemeClr val="accent6">
            <a:lumMod val="75000"/>
          </a:schemeClr>
        </a:solidFill>
      </dgm:spPr>
    </dgm:pt>
    <dgm:pt modelId="{F25D4993-CC53-4660-8F7C-599503ACFE18}" type="pres">
      <dgm:prSet presAssocID="{334A6411-7E08-46F2-BF59-B6ECD206B38F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89BF00-BA05-4FB2-B322-D9A1E68B7682}" type="pres">
      <dgm:prSet presAssocID="{10BE6B1C-BBFE-4924-8033-0C2BCDF608F5}" presName="spacing" presStyleCnt="0"/>
      <dgm:spPr/>
    </dgm:pt>
    <dgm:pt modelId="{435AE716-0CC2-4E6F-88FE-2367A3361AB9}" type="pres">
      <dgm:prSet presAssocID="{B7330F96-0A0D-4379-9A1C-E54883F8395C}" presName="composite" presStyleCnt="0"/>
      <dgm:spPr/>
    </dgm:pt>
    <dgm:pt modelId="{7B691A88-FC09-4D7D-BC4B-E9E6A45DE10A}" type="pres">
      <dgm:prSet presAssocID="{B7330F96-0A0D-4379-9A1C-E54883F8395C}" presName="imgShp" presStyleLbl="fgImgPlace1" presStyleIdx="3" presStyleCnt="5"/>
      <dgm:spPr>
        <a:solidFill>
          <a:schemeClr val="accent6">
            <a:lumMod val="75000"/>
          </a:schemeClr>
        </a:solidFill>
      </dgm:spPr>
    </dgm:pt>
    <dgm:pt modelId="{B071B506-5F95-4B30-B210-9122CF1EB5BB}" type="pres">
      <dgm:prSet presAssocID="{B7330F96-0A0D-4379-9A1C-E54883F8395C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F5869E-0FFF-4D70-B69E-2928D34F3FFB}" type="pres">
      <dgm:prSet presAssocID="{AB97A12A-AAEA-445D-B5E9-D48E8F14D30F}" presName="spacing" presStyleCnt="0"/>
      <dgm:spPr/>
    </dgm:pt>
    <dgm:pt modelId="{EF6610DA-B49B-465B-8D3A-5FBF753B20DA}" type="pres">
      <dgm:prSet presAssocID="{799E6FE0-7888-4A80-AE54-324F86BDF8B2}" presName="composite" presStyleCnt="0"/>
      <dgm:spPr/>
    </dgm:pt>
    <dgm:pt modelId="{5A10863F-6570-4938-88E8-DAC41B304803}" type="pres">
      <dgm:prSet presAssocID="{799E6FE0-7888-4A80-AE54-324F86BDF8B2}" presName="imgShp" presStyleLbl="fgImgPlace1" presStyleIdx="4" presStyleCnt="5"/>
      <dgm:spPr>
        <a:solidFill>
          <a:schemeClr val="accent6">
            <a:lumMod val="75000"/>
          </a:schemeClr>
        </a:solidFill>
      </dgm:spPr>
    </dgm:pt>
    <dgm:pt modelId="{85F46EAE-FF88-43B6-B2AC-2BD6D0AD45A7}" type="pres">
      <dgm:prSet presAssocID="{799E6FE0-7888-4A80-AE54-324F86BDF8B2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B1738AF-9D96-48FC-9330-60FA568F3694}" type="presOf" srcId="{B7330F96-0A0D-4379-9A1C-E54883F8395C}" destId="{B071B506-5F95-4B30-B210-9122CF1EB5BB}" srcOrd="0" destOrd="0" presId="urn:microsoft.com/office/officeart/2005/8/layout/vList3"/>
    <dgm:cxn modelId="{A29DE891-7D76-47E0-9C98-B6491BFFC7CB}" srcId="{C4FB1E93-4F8B-457A-A53B-695E289C7E5C}" destId="{D6EC8137-F30F-4546-9436-EDDDAD95FDDD}" srcOrd="0" destOrd="0" parTransId="{363A50B7-22E8-4FFC-8CE8-20F0C0DF4FCB}" sibTransId="{0D9A124E-C98B-4034-81BE-350CA2476E92}"/>
    <dgm:cxn modelId="{1E2D3979-4205-4DC3-B7D3-C260E1220C15}" type="presOf" srcId="{334A6411-7E08-46F2-BF59-B6ECD206B38F}" destId="{F25D4993-CC53-4660-8F7C-599503ACFE18}" srcOrd="0" destOrd="0" presId="urn:microsoft.com/office/officeart/2005/8/layout/vList3"/>
    <dgm:cxn modelId="{82875F59-7C92-418C-BB3E-5E9DE31485DA}" type="presOf" srcId="{799E6FE0-7888-4A80-AE54-324F86BDF8B2}" destId="{85F46EAE-FF88-43B6-B2AC-2BD6D0AD45A7}" srcOrd="0" destOrd="0" presId="urn:microsoft.com/office/officeart/2005/8/layout/vList3"/>
    <dgm:cxn modelId="{9053E901-70FD-44AB-8248-99BB50D71CF8}" srcId="{C4FB1E93-4F8B-457A-A53B-695E289C7E5C}" destId="{B7330F96-0A0D-4379-9A1C-E54883F8395C}" srcOrd="3" destOrd="0" parTransId="{65179A7C-BD80-44D7-BED5-FE067C7813DB}" sibTransId="{AB97A12A-AAEA-445D-B5E9-D48E8F14D30F}"/>
    <dgm:cxn modelId="{4C4CDE37-E0E6-4693-A3A6-1526AF07DA64}" srcId="{C4FB1E93-4F8B-457A-A53B-695E289C7E5C}" destId="{334A6411-7E08-46F2-BF59-B6ECD206B38F}" srcOrd="2" destOrd="0" parTransId="{2F85C264-0992-4B1D-9C08-C34153D2B01E}" sibTransId="{10BE6B1C-BBFE-4924-8033-0C2BCDF608F5}"/>
    <dgm:cxn modelId="{1F33ABE3-4883-4D00-9732-A1A493C5B794}" type="presOf" srcId="{C4FB1E93-4F8B-457A-A53B-695E289C7E5C}" destId="{5490B480-04E8-4C66-8533-009BB9C675F7}" srcOrd="0" destOrd="0" presId="urn:microsoft.com/office/officeart/2005/8/layout/vList3"/>
    <dgm:cxn modelId="{32FA3076-BB31-4759-8BF3-CB1E4E411501}" srcId="{C4FB1E93-4F8B-457A-A53B-695E289C7E5C}" destId="{799E6FE0-7888-4A80-AE54-324F86BDF8B2}" srcOrd="4" destOrd="0" parTransId="{5FC7C54F-CA5D-488D-942E-C219578F7074}" sibTransId="{1CE8D781-33B5-4024-8826-66BAF0DC7449}"/>
    <dgm:cxn modelId="{A86A26B9-B99C-4A5A-A88E-26ABCD028316}" type="presOf" srcId="{D6EC8137-F30F-4546-9436-EDDDAD95FDDD}" destId="{283B8FC6-82BC-4124-BD34-3F24C3EFD2D5}" srcOrd="0" destOrd="0" presId="urn:microsoft.com/office/officeart/2005/8/layout/vList3"/>
    <dgm:cxn modelId="{3C4B00BC-8E2C-4E92-90E4-C5A9024712DB}" type="presOf" srcId="{09BFF6E7-5D65-4B08-AEB1-26A4697FDCA5}" destId="{4825EECF-4F1E-4FCE-B0FF-24B543778355}" srcOrd="0" destOrd="0" presId="urn:microsoft.com/office/officeart/2005/8/layout/vList3"/>
    <dgm:cxn modelId="{DD21A7B8-0129-4CBB-ABD1-EE5FD24C2C98}" srcId="{C4FB1E93-4F8B-457A-A53B-695E289C7E5C}" destId="{09BFF6E7-5D65-4B08-AEB1-26A4697FDCA5}" srcOrd="1" destOrd="0" parTransId="{45D3D0AE-19EC-43C8-99F5-EE9238E1A121}" sibTransId="{9521BFAE-AAC3-4B1D-8872-51843905872F}"/>
    <dgm:cxn modelId="{7AF50E2B-408C-4AEC-A85A-7ED697531077}" type="presParOf" srcId="{5490B480-04E8-4C66-8533-009BB9C675F7}" destId="{70C02E67-19D3-4577-B876-6731A8929375}" srcOrd="0" destOrd="0" presId="urn:microsoft.com/office/officeart/2005/8/layout/vList3"/>
    <dgm:cxn modelId="{3517E148-F4E6-462C-8CCC-ADB4BA894F5D}" type="presParOf" srcId="{70C02E67-19D3-4577-B876-6731A8929375}" destId="{5424D56A-E7E7-4CF6-9819-BF0643EE7CD3}" srcOrd="0" destOrd="0" presId="urn:microsoft.com/office/officeart/2005/8/layout/vList3"/>
    <dgm:cxn modelId="{BCE5D1F4-2810-4AE0-A4EA-F545AB0C18F4}" type="presParOf" srcId="{70C02E67-19D3-4577-B876-6731A8929375}" destId="{283B8FC6-82BC-4124-BD34-3F24C3EFD2D5}" srcOrd="1" destOrd="0" presId="urn:microsoft.com/office/officeart/2005/8/layout/vList3"/>
    <dgm:cxn modelId="{06B6F877-15EC-48D1-97DA-95E6119944E3}" type="presParOf" srcId="{5490B480-04E8-4C66-8533-009BB9C675F7}" destId="{EDDBAD2A-4553-4024-A9ED-D7D733A99EA1}" srcOrd="1" destOrd="0" presId="urn:microsoft.com/office/officeart/2005/8/layout/vList3"/>
    <dgm:cxn modelId="{58496849-0AEE-429E-9F58-3BB9CE5BC826}" type="presParOf" srcId="{5490B480-04E8-4C66-8533-009BB9C675F7}" destId="{CFDE6FA8-EE36-423E-837E-6659E10673D6}" srcOrd="2" destOrd="0" presId="urn:microsoft.com/office/officeart/2005/8/layout/vList3"/>
    <dgm:cxn modelId="{ED0F9222-4494-4D6B-8784-CA10C5513B18}" type="presParOf" srcId="{CFDE6FA8-EE36-423E-837E-6659E10673D6}" destId="{7E274F13-219C-43A3-8CDD-C907DF484515}" srcOrd="0" destOrd="0" presId="urn:microsoft.com/office/officeart/2005/8/layout/vList3"/>
    <dgm:cxn modelId="{A9435E91-D667-47B5-A24E-0EC5E00656E8}" type="presParOf" srcId="{CFDE6FA8-EE36-423E-837E-6659E10673D6}" destId="{4825EECF-4F1E-4FCE-B0FF-24B543778355}" srcOrd="1" destOrd="0" presId="urn:microsoft.com/office/officeart/2005/8/layout/vList3"/>
    <dgm:cxn modelId="{0C9988B0-7126-4282-95EB-CD722EC45431}" type="presParOf" srcId="{5490B480-04E8-4C66-8533-009BB9C675F7}" destId="{93F45AE6-680B-49BA-980A-E44001D691B2}" srcOrd="3" destOrd="0" presId="urn:microsoft.com/office/officeart/2005/8/layout/vList3"/>
    <dgm:cxn modelId="{55C7C26E-10BD-470D-AA26-D7503BDFE492}" type="presParOf" srcId="{5490B480-04E8-4C66-8533-009BB9C675F7}" destId="{EF2542A4-E2E7-4985-A228-9FBE4127E529}" srcOrd="4" destOrd="0" presId="urn:microsoft.com/office/officeart/2005/8/layout/vList3"/>
    <dgm:cxn modelId="{8BDB5C57-B900-4202-A378-2670BA2BD8CB}" type="presParOf" srcId="{EF2542A4-E2E7-4985-A228-9FBE4127E529}" destId="{DE4F5013-AC89-4FF5-9D52-826A343A32E6}" srcOrd="0" destOrd="0" presId="urn:microsoft.com/office/officeart/2005/8/layout/vList3"/>
    <dgm:cxn modelId="{84ABD724-354D-4A25-BD03-5668F5CE15E1}" type="presParOf" srcId="{EF2542A4-E2E7-4985-A228-9FBE4127E529}" destId="{F25D4993-CC53-4660-8F7C-599503ACFE18}" srcOrd="1" destOrd="0" presId="urn:microsoft.com/office/officeart/2005/8/layout/vList3"/>
    <dgm:cxn modelId="{072895ED-0AF2-4E88-989C-209AB5520BD8}" type="presParOf" srcId="{5490B480-04E8-4C66-8533-009BB9C675F7}" destId="{5189BF00-BA05-4FB2-B322-D9A1E68B7682}" srcOrd="5" destOrd="0" presId="urn:microsoft.com/office/officeart/2005/8/layout/vList3"/>
    <dgm:cxn modelId="{BF0E8DB7-D499-49E2-8AA4-FA9E221B05CE}" type="presParOf" srcId="{5490B480-04E8-4C66-8533-009BB9C675F7}" destId="{435AE716-0CC2-4E6F-88FE-2367A3361AB9}" srcOrd="6" destOrd="0" presId="urn:microsoft.com/office/officeart/2005/8/layout/vList3"/>
    <dgm:cxn modelId="{EAA6E37B-F112-4322-9D9D-CF557B8ACF63}" type="presParOf" srcId="{435AE716-0CC2-4E6F-88FE-2367A3361AB9}" destId="{7B691A88-FC09-4D7D-BC4B-E9E6A45DE10A}" srcOrd="0" destOrd="0" presId="urn:microsoft.com/office/officeart/2005/8/layout/vList3"/>
    <dgm:cxn modelId="{0C5DFFF6-9C81-44A9-B669-40F91F6B0FF7}" type="presParOf" srcId="{435AE716-0CC2-4E6F-88FE-2367A3361AB9}" destId="{B071B506-5F95-4B30-B210-9122CF1EB5BB}" srcOrd="1" destOrd="0" presId="urn:microsoft.com/office/officeart/2005/8/layout/vList3"/>
    <dgm:cxn modelId="{92BE9983-13FC-4605-B1EF-0FEAA3E30CAE}" type="presParOf" srcId="{5490B480-04E8-4C66-8533-009BB9C675F7}" destId="{43F5869E-0FFF-4D70-B69E-2928D34F3FFB}" srcOrd="7" destOrd="0" presId="urn:microsoft.com/office/officeart/2005/8/layout/vList3"/>
    <dgm:cxn modelId="{37A7063F-918B-43EB-9680-1F1BA346A2F2}" type="presParOf" srcId="{5490B480-04E8-4C66-8533-009BB9C675F7}" destId="{EF6610DA-B49B-465B-8D3A-5FBF753B20DA}" srcOrd="8" destOrd="0" presId="urn:microsoft.com/office/officeart/2005/8/layout/vList3"/>
    <dgm:cxn modelId="{39592CDC-F7AA-48C4-B4B5-EC99BF9C83B4}" type="presParOf" srcId="{EF6610DA-B49B-465B-8D3A-5FBF753B20DA}" destId="{5A10863F-6570-4938-88E8-DAC41B304803}" srcOrd="0" destOrd="0" presId="urn:microsoft.com/office/officeart/2005/8/layout/vList3"/>
    <dgm:cxn modelId="{F7DECC03-2BD4-4F6E-888B-760D7BE28A99}" type="presParOf" srcId="{EF6610DA-B49B-465B-8D3A-5FBF753B20DA}" destId="{85F46EAE-FF88-43B6-B2AC-2BD6D0AD45A7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5BB523B-0EF5-46FE-A832-991B3C0E9C42}" type="doc">
      <dgm:prSet loTypeId="urn:microsoft.com/office/officeart/2005/8/layout/cycle6" loCatId="cycle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ru-RU"/>
        </a:p>
      </dgm:t>
    </dgm:pt>
    <dgm:pt modelId="{3F705949-B176-4A88-95BC-CBDCF7678C3A}">
      <dgm:prSet phldrT="[Текст]" custT="1"/>
      <dgm:spPr/>
      <dgm:t>
        <a:bodyPr/>
        <a:lstStyle/>
        <a:p>
          <a:r>
            <a:rPr lang="ru-RU" sz="2000" b="1" i="0" dirty="0" smtClean="0"/>
            <a:t>признание</a:t>
          </a:r>
          <a:endParaRPr lang="ru-RU" sz="2000" b="1" i="0" dirty="0"/>
        </a:p>
      </dgm:t>
    </dgm:pt>
    <dgm:pt modelId="{79054C8C-5D45-4BC8-90C4-AE8D75DF0DCD}" type="parTrans" cxnId="{DE01CD42-071D-449A-92E7-2E4B44EEB8FF}">
      <dgm:prSet/>
      <dgm:spPr/>
      <dgm:t>
        <a:bodyPr/>
        <a:lstStyle/>
        <a:p>
          <a:endParaRPr lang="ru-RU"/>
        </a:p>
      </dgm:t>
    </dgm:pt>
    <dgm:pt modelId="{6E25C741-A8CE-4581-B210-1827F54A00AA}" type="sibTrans" cxnId="{DE01CD42-071D-449A-92E7-2E4B44EEB8FF}">
      <dgm:prSet/>
      <dgm:spPr/>
      <dgm:t>
        <a:bodyPr/>
        <a:lstStyle/>
        <a:p>
          <a:endParaRPr lang="ru-RU"/>
        </a:p>
      </dgm:t>
    </dgm:pt>
    <dgm:pt modelId="{5CE96332-0FF4-4D3A-A08F-4F44AE5719A1}">
      <dgm:prSet phldrT="[Текст]" custT="1"/>
      <dgm:spPr/>
      <dgm:t>
        <a:bodyPr/>
        <a:lstStyle/>
        <a:p>
          <a:r>
            <a:rPr lang="ru-RU" sz="2000" b="1" i="0" dirty="0" smtClean="0"/>
            <a:t>высочайший профессионализм </a:t>
          </a:r>
          <a:endParaRPr lang="ru-RU" sz="2000" b="1" i="0" dirty="0"/>
        </a:p>
      </dgm:t>
    </dgm:pt>
    <dgm:pt modelId="{8D4743D7-435E-47BE-83BD-3AB2E0C26CF4}" type="parTrans" cxnId="{2E38FC6B-0C36-4CA4-8C68-77B336C3145C}">
      <dgm:prSet/>
      <dgm:spPr/>
      <dgm:t>
        <a:bodyPr/>
        <a:lstStyle/>
        <a:p>
          <a:endParaRPr lang="ru-RU"/>
        </a:p>
      </dgm:t>
    </dgm:pt>
    <dgm:pt modelId="{7CA1839D-0B03-4B41-93BF-0CC83AF2C44F}" type="sibTrans" cxnId="{2E38FC6B-0C36-4CA4-8C68-77B336C3145C}">
      <dgm:prSet/>
      <dgm:spPr/>
      <dgm:t>
        <a:bodyPr/>
        <a:lstStyle/>
        <a:p>
          <a:endParaRPr lang="ru-RU"/>
        </a:p>
      </dgm:t>
    </dgm:pt>
    <dgm:pt modelId="{4C941F80-7DC2-4B1A-B0E6-51E442745AA8}">
      <dgm:prSet custT="1"/>
      <dgm:spPr/>
      <dgm:t>
        <a:bodyPr/>
        <a:lstStyle/>
        <a:p>
          <a:r>
            <a:rPr lang="ru-RU" sz="2000" b="1" i="0" dirty="0" smtClean="0"/>
            <a:t>власть</a:t>
          </a:r>
          <a:endParaRPr lang="ru-RU" sz="2000" b="1" i="0" dirty="0"/>
        </a:p>
      </dgm:t>
    </dgm:pt>
    <dgm:pt modelId="{E87B6120-762B-4B88-84A3-BDE7165AC538}" type="parTrans" cxnId="{74194803-FD12-4A4F-AE69-97CBEA2D450A}">
      <dgm:prSet/>
      <dgm:spPr/>
      <dgm:t>
        <a:bodyPr/>
        <a:lstStyle/>
        <a:p>
          <a:endParaRPr lang="ru-RU"/>
        </a:p>
      </dgm:t>
    </dgm:pt>
    <dgm:pt modelId="{4B93DFEC-0712-4611-8358-4078C46F0A0A}" type="sibTrans" cxnId="{74194803-FD12-4A4F-AE69-97CBEA2D450A}">
      <dgm:prSet/>
      <dgm:spPr/>
      <dgm:t>
        <a:bodyPr/>
        <a:lstStyle/>
        <a:p>
          <a:endParaRPr lang="ru-RU"/>
        </a:p>
      </dgm:t>
    </dgm:pt>
    <dgm:pt modelId="{11CED67E-91A0-4755-9278-25F4C6D69438}">
      <dgm:prSet custT="1"/>
      <dgm:spPr/>
      <dgm:t>
        <a:bodyPr/>
        <a:lstStyle/>
        <a:p>
          <a:r>
            <a:rPr lang="ru-RU" sz="2000" b="1" i="0" dirty="0" smtClean="0"/>
            <a:t>богатство</a:t>
          </a:r>
          <a:endParaRPr lang="ru-RU" sz="2000" b="1" i="0" dirty="0"/>
        </a:p>
      </dgm:t>
    </dgm:pt>
    <dgm:pt modelId="{557C336E-1B79-41AB-9EF2-02AA177FDFDF}" type="parTrans" cxnId="{A4C473EB-6B00-429D-B897-E37D72E21CA0}">
      <dgm:prSet/>
      <dgm:spPr/>
      <dgm:t>
        <a:bodyPr/>
        <a:lstStyle/>
        <a:p>
          <a:endParaRPr lang="ru-RU"/>
        </a:p>
      </dgm:t>
    </dgm:pt>
    <dgm:pt modelId="{1BB838DF-BC82-417F-A351-950A39EACF70}" type="sibTrans" cxnId="{A4C473EB-6B00-429D-B897-E37D72E21CA0}">
      <dgm:prSet/>
      <dgm:spPr/>
      <dgm:t>
        <a:bodyPr/>
        <a:lstStyle/>
        <a:p>
          <a:endParaRPr lang="ru-RU"/>
        </a:p>
      </dgm:t>
    </dgm:pt>
    <dgm:pt modelId="{5AB09259-48A7-4CD4-A32D-239FA79005CE}">
      <dgm:prSet custT="1"/>
      <dgm:spPr/>
      <dgm:t>
        <a:bodyPr/>
        <a:lstStyle/>
        <a:p>
          <a:r>
            <a:rPr lang="ru-RU" sz="2000" b="1" i="0" dirty="0" smtClean="0"/>
            <a:t>высокий социальный статус</a:t>
          </a:r>
          <a:endParaRPr lang="ru-RU" sz="2000" b="1" i="0" dirty="0"/>
        </a:p>
      </dgm:t>
    </dgm:pt>
    <dgm:pt modelId="{24767059-FA91-41E4-B741-82F772B3F354}" type="parTrans" cxnId="{51B14CB7-CA40-4DA6-95BC-1B8D58AA43C0}">
      <dgm:prSet/>
      <dgm:spPr/>
      <dgm:t>
        <a:bodyPr/>
        <a:lstStyle/>
        <a:p>
          <a:endParaRPr lang="ru-RU"/>
        </a:p>
      </dgm:t>
    </dgm:pt>
    <dgm:pt modelId="{8810154F-F257-4863-B980-931144DBFFF7}" type="sibTrans" cxnId="{51B14CB7-CA40-4DA6-95BC-1B8D58AA43C0}">
      <dgm:prSet/>
      <dgm:spPr/>
      <dgm:t>
        <a:bodyPr/>
        <a:lstStyle/>
        <a:p>
          <a:endParaRPr lang="ru-RU"/>
        </a:p>
      </dgm:t>
    </dgm:pt>
    <dgm:pt modelId="{EE58185A-25A0-4772-9D17-7EF548B26320}">
      <dgm:prSet custT="1"/>
      <dgm:spPr/>
      <dgm:t>
        <a:bodyPr/>
        <a:lstStyle/>
        <a:p>
          <a:r>
            <a:rPr lang="ru-RU" sz="2000" b="1" i="0" dirty="0" smtClean="0"/>
            <a:t>результаты в достижении чего-либо</a:t>
          </a:r>
          <a:endParaRPr lang="ru-RU" sz="2000" b="1" i="0" dirty="0"/>
        </a:p>
      </dgm:t>
    </dgm:pt>
    <dgm:pt modelId="{FBE8CE05-2794-45EA-BF1F-FD53EFD7FC8E}" type="parTrans" cxnId="{90C3FE81-063E-4B1F-9D70-0239C1880F1E}">
      <dgm:prSet/>
      <dgm:spPr/>
      <dgm:t>
        <a:bodyPr/>
        <a:lstStyle/>
        <a:p>
          <a:endParaRPr lang="ru-RU"/>
        </a:p>
      </dgm:t>
    </dgm:pt>
    <dgm:pt modelId="{C74F2D9E-579E-4626-BDBA-D09FE16DA49B}" type="sibTrans" cxnId="{90C3FE81-063E-4B1F-9D70-0239C1880F1E}">
      <dgm:prSet/>
      <dgm:spPr/>
      <dgm:t>
        <a:bodyPr/>
        <a:lstStyle/>
        <a:p>
          <a:endParaRPr lang="ru-RU"/>
        </a:p>
      </dgm:t>
    </dgm:pt>
    <dgm:pt modelId="{5EFB13D2-D4F9-4108-881C-6E14DB36666C}" type="pres">
      <dgm:prSet presAssocID="{25BB523B-0EF5-46FE-A832-991B3C0E9C4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2E7869F-B71C-439E-A588-A93ABB710CAB}" type="pres">
      <dgm:prSet presAssocID="{3F705949-B176-4A88-95BC-CBDCF7678C3A}" presName="node" presStyleLbl="node1" presStyleIdx="0" presStyleCnt="6" custScaleX="1965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FC35C5-2964-40FD-AB04-BF3EDE241A05}" type="pres">
      <dgm:prSet presAssocID="{3F705949-B176-4A88-95BC-CBDCF7678C3A}" presName="spNode" presStyleCnt="0"/>
      <dgm:spPr/>
    </dgm:pt>
    <dgm:pt modelId="{98AC2BD2-CC45-4123-8A54-0C5FFB9B72EC}" type="pres">
      <dgm:prSet presAssocID="{6E25C741-A8CE-4581-B210-1827F54A00AA}" presName="sibTrans" presStyleLbl="sibTrans1D1" presStyleIdx="0" presStyleCnt="6"/>
      <dgm:spPr/>
      <dgm:t>
        <a:bodyPr/>
        <a:lstStyle/>
        <a:p>
          <a:endParaRPr lang="ru-RU"/>
        </a:p>
      </dgm:t>
    </dgm:pt>
    <dgm:pt modelId="{72BC5C2F-5F62-41CD-9A67-02BDA92A58AA}" type="pres">
      <dgm:prSet presAssocID="{11CED67E-91A0-4755-9278-25F4C6D69438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1FE96E-C343-4DA4-A60C-82FBA9932D42}" type="pres">
      <dgm:prSet presAssocID="{11CED67E-91A0-4755-9278-25F4C6D69438}" presName="spNode" presStyleCnt="0"/>
      <dgm:spPr/>
    </dgm:pt>
    <dgm:pt modelId="{2AA5D0E9-BB6B-44D3-ACA9-02B726B074B6}" type="pres">
      <dgm:prSet presAssocID="{1BB838DF-BC82-417F-A351-950A39EACF70}" presName="sibTrans" presStyleLbl="sibTrans1D1" presStyleIdx="1" presStyleCnt="6"/>
      <dgm:spPr/>
      <dgm:t>
        <a:bodyPr/>
        <a:lstStyle/>
        <a:p>
          <a:endParaRPr lang="ru-RU"/>
        </a:p>
      </dgm:t>
    </dgm:pt>
    <dgm:pt modelId="{86999DEB-E567-4E2D-B4B0-62394BFA519E}" type="pres">
      <dgm:prSet presAssocID="{EE58185A-25A0-4772-9D17-7EF548B26320}" presName="node" presStyleLbl="node1" presStyleIdx="2" presStyleCnt="6" custScaleX="2112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D8F964-83D4-4506-9F94-D3F2B4265975}" type="pres">
      <dgm:prSet presAssocID="{EE58185A-25A0-4772-9D17-7EF548B26320}" presName="spNode" presStyleCnt="0"/>
      <dgm:spPr/>
    </dgm:pt>
    <dgm:pt modelId="{34522B70-0E16-48CB-A3C2-EBD3B36E23B9}" type="pres">
      <dgm:prSet presAssocID="{C74F2D9E-579E-4626-BDBA-D09FE16DA49B}" presName="sibTrans" presStyleLbl="sibTrans1D1" presStyleIdx="2" presStyleCnt="6"/>
      <dgm:spPr/>
      <dgm:t>
        <a:bodyPr/>
        <a:lstStyle/>
        <a:p>
          <a:endParaRPr lang="ru-RU"/>
        </a:p>
      </dgm:t>
    </dgm:pt>
    <dgm:pt modelId="{2A284B69-132B-4385-AAF0-6CD01406D66C}" type="pres">
      <dgm:prSet presAssocID="{5CE96332-0FF4-4D3A-A08F-4F44AE5719A1}" presName="node" presStyleLbl="node1" presStyleIdx="3" presStyleCnt="6" custScaleX="1846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0E9F3F-2B92-4B31-8E8D-5360DD2C9C49}" type="pres">
      <dgm:prSet presAssocID="{5CE96332-0FF4-4D3A-A08F-4F44AE5719A1}" presName="spNode" presStyleCnt="0"/>
      <dgm:spPr/>
    </dgm:pt>
    <dgm:pt modelId="{AE01E9F5-AEBA-409E-89A2-92FF81B97ADB}" type="pres">
      <dgm:prSet presAssocID="{7CA1839D-0B03-4B41-93BF-0CC83AF2C44F}" presName="sibTrans" presStyleLbl="sibTrans1D1" presStyleIdx="3" presStyleCnt="6"/>
      <dgm:spPr/>
      <dgm:t>
        <a:bodyPr/>
        <a:lstStyle/>
        <a:p>
          <a:endParaRPr lang="ru-RU"/>
        </a:p>
      </dgm:t>
    </dgm:pt>
    <dgm:pt modelId="{22F20E19-AB09-4D43-B9A4-54CBD2687208}" type="pres">
      <dgm:prSet presAssocID="{5AB09259-48A7-4CD4-A32D-239FA79005CE}" presName="node" presStyleLbl="node1" presStyleIdx="4" presStyleCnt="6" custScaleX="1992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F464A0-B04B-484E-A0B8-2C1D210C291C}" type="pres">
      <dgm:prSet presAssocID="{5AB09259-48A7-4CD4-A32D-239FA79005CE}" presName="spNode" presStyleCnt="0"/>
      <dgm:spPr/>
    </dgm:pt>
    <dgm:pt modelId="{2BCAD5D0-CA05-46D8-8C41-FDCD257293C7}" type="pres">
      <dgm:prSet presAssocID="{8810154F-F257-4863-B980-931144DBFFF7}" presName="sibTrans" presStyleLbl="sibTrans1D1" presStyleIdx="4" presStyleCnt="6"/>
      <dgm:spPr/>
      <dgm:t>
        <a:bodyPr/>
        <a:lstStyle/>
        <a:p>
          <a:endParaRPr lang="ru-RU"/>
        </a:p>
      </dgm:t>
    </dgm:pt>
    <dgm:pt modelId="{2DF2F21B-D406-467B-8836-77BF7FDB0088}" type="pres">
      <dgm:prSet presAssocID="{4C941F80-7DC2-4B1A-B0E6-51E442745AA8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9892E8-24A8-4577-A177-EE11916EBDD4}" type="pres">
      <dgm:prSet presAssocID="{4C941F80-7DC2-4B1A-B0E6-51E442745AA8}" presName="spNode" presStyleCnt="0"/>
      <dgm:spPr/>
    </dgm:pt>
    <dgm:pt modelId="{83695EBA-CCB6-4299-B231-BC027BAEC586}" type="pres">
      <dgm:prSet presAssocID="{4B93DFEC-0712-4611-8358-4078C46F0A0A}" presName="sibTrans" presStyleLbl="sibTrans1D1" presStyleIdx="5" presStyleCnt="6"/>
      <dgm:spPr/>
      <dgm:t>
        <a:bodyPr/>
        <a:lstStyle/>
        <a:p>
          <a:endParaRPr lang="ru-RU"/>
        </a:p>
      </dgm:t>
    </dgm:pt>
  </dgm:ptLst>
  <dgm:cxnLst>
    <dgm:cxn modelId="{6CE95080-85F1-4068-81EC-4330A53565B3}" type="presOf" srcId="{5CE96332-0FF4-4D3A-A08F-4F44AE5719A1}" destId="{2A284B69-132B-4385-AAF0-6CD01406D66C}" srcOrd="0" destOrd="0" presId="urn:microsoft.com/office/officeart/2005/8/layout/cycle6"/>
    <dgm:cxn modelId="{C3A76F6E-F967-47F2-9823-375FB4DAD2FE}" type="presOf" srcId="{4C941F80-7DC2-4B1A-B0E6-51E442745AA8}" destId="{2DF2F21B-D406-467B-8836-77BF7FDB0088}" srcOrd="0" destOrd="0" presId="urn:microsoft.com/office/officeart/2005/8/layout/cycle6"/>
    <dgm:cxn modelId="{B260C475-48E7-43B5-983F-393D850DC6CF}" type="presOf" srcId="{1BB838DF-BC82-417F-A351-950A39EACF70}" destId="{2AA5D0E9-BB6B-44D3-ACA9-02B726B074B6}" srcOrd="0" destOrd="0" presId="urn:microsoft.com/office/officeart/2005/8/layout/cycle6"/>
    <dgm:cxn modelId="{43927BF8-6047-4713-9416-873C358D87EC}" type="presOf" srcId="{6E25C741-A8CE-4581-B210-1827F54A00AA}" destId="{98AC2BD2-CC45-4123-8A54-0C5FFB9B72EC}" srcOrd="0" destOrd="0" presId="urn:microsoft.com/office/officeart/2005/8/layout/cycle6"/>
    <dgm:cxn modelId="{51B14CB7-CA40-4DA6-95BC-1B8D58AA43C0}" srcId="{25BB523B-0EF5-46FE-A832-991B3C0E9C42}" destId="{5AB09259-48A7-4CD4-A32D-239FA79005CE}" srcOrd="4" destOrd="0" parTransId="{24767059-FA91-41E4-B741-82F772B3F354}" sibTransId="{8810154F-F257-4863-B980-931144DBFFF7}"/>
    <dgm:cxn modelId="{1B739432-EC29-4DFD-8500-072E6DA7B217}" type="presOf" srcId="{4B93DFEC-0712-4611-8358-4078C46F0A0A}" destId="{83695EBA-CCB6-4299-B231-BC027BAEC586}" srcOrd="0" destOrd="0" presId="urn:microsoft.com/office/officeart/2005/8/layout/cycle6"/>
    <dgm:cxn modelId="{620A731E-997C-43DD-AC1D-FD2A5676A7AB}" type="presOf" srcId="{C74F2D9E-579E-4626-BDBA-D09FE16DA49B}" destId="{34522B70-0E16-48CB-A3C2-EBD3B36E23B9}" srcOrd="0" destOrd="0" presId="urn:microsoft.com/office/officeart/2005/8/layout/cycle6"/>
    <dgm:cxn modelId="{1465926E-925E-4619-AA63-28087D175E75}" type="presOf" srcId="{EE58185A-25A0-4772-9D17-7EF548B26320}" destId="{86999DEB-E567-4E2D-B4B0-62394BFA519E}" srcOrd="0" destOrd="0" presId="urn:microsoft.com/office/officeart/2005/8/layout/cycle6"/>
    <dgm:cxn modelId="{A132CCD0-2947-4D84-B3DB-2A5A9890128B}" type="presOf" srcId="{7CA1839D-0B03-4B41-93BF-0CC83AF2C44F}" destId="{AE01E9F5-AEBA-409E-89A2-92FF81B97ADB}" srcOrd="0" destOrd="0" presId="urn:microsoft.com/office/officeart/2005/8/layout/cycle6"/>
    <dgm:cxn modelId="{2E38FC6B-0C36-4CA4-8C68-77B336C3145C}" srcId="{25BB523B-0EF5-46FE-A832-991B3C0E9C42}" destId="{5CE96332-0FF4-4D3A-A08F-4F44AE5719A1}" srcOrd="3" destOrd="0" parTransId="{8D4743D7-435E-47BE-83BD-3AB2E0C26CF4}" sibTransId="{7CA1839D-0B03-4B41-93BF-0CC83AF2C44F}"/>
    <dgm:cxn modelId="{88C9A102-945A-4FC2-8EE6-249A340B9F08}" type="presOf" srcId="{11CED67E-91A0-4755-9278-25F4C6D69438}" destId="{72BC5C2F-5F62-41CD-9A67-02BDA92A58AA}" srcOrd="0" destOrd="0" presId="urn:microsoft.com/office/officeart/2005/8/layout/cycle6"/>
    <dgm:cxn modelId="{DE01CD42-071D-449A-92E7-2E4B44EEB8FF}" srcId="{25BB523B-0EF5-46FE-A832-991B3C0E9C42}" destId="{3F705949-B176-4A88-95BC-CBDCF7678C3A}" srcOrd="0" destOrd="0" parTransId="{79054C8C-5D45-4BC8-90C4-AE8D75DF0DCD}" sibTransId="{6E25C741-A8CE-4581-B210-1827F54A00AA}"/>
    <dgm:cxn modelId="{FDA8B64A-AF5E-4C77-AA52-A77EFCD378A0}" type="presOf" srcId="{8810154F-F257-4863-B980-931144DBFFF7}" destId="{2BCAD5D0-CA05-46D8-8C41-FDCD257293C7}" srcOrd="0" destOrd="0" presId="urn:microsoft.com/office/officeart/2005/8/layout/cycle6"/>
    <dgm:cxn modelId="{C71F3590-0562-45AD-9920-2CA54DCE8156}" type="presOf" srcId="{3F705949-B176-4A88-95BC-CBDCF7678C3A}" destId="{52E7869F-B71C-439E-A588-A93ABB710CAB}" srcOrd="0" destOrd="0" presId="urn:microsoft.com/office/officeart/2005/8/layout/cycle6"/>
    <dgm:cxn modelId="{A4C473EB-6B00-429D-B897-E37D72E21CA0}" srcId="{25BB523B-0EF5-46FE-A832-991B3C0E9C42}" destId="{11CED67E-91A0-4755-9278-25F4C6D69438}" srcOrd="1" destOrd="0" parTransId="{557C336E-1B79-41AB-9EF2-02AA177FDFDF}" sibTransId="{1BB838DF-BC82-417F-A351-950A39EACF70}"/>
    <dgm:cxn modelId="{2AC1399E-11D1-47C1-AD02-215F1E6262F9}" type="presOf" srcId="{25BB523B-0EF5-46FE-A832-991B3C0E9C42}" destId="{5EFB13D2-D4F9-4108-881C-6E14DB36666C}" srcOrd="0" destOrd="0" presId="urn:microsoft.com/office/officeart/2005/8/layout/cycle6"/>
    <dgm:cxn modelId="{74194803-FD12-4A4F-AE69-97CBEA2D450A}" srcId="{25BB523B-0EF5-46FE-A832-991B3C0E9C42}" destId="{4C941F80-7DC2-4B1A-B0E6-51E442745AA8}" srcOrd="5" destOrd="0" parTransId="{E87B6120-762B-4B88-84A3-BDE7165AC538}" sibTransId="{4B93DFEC-0712-4611-8358-4078C46F0A0A}"/>
    <dgm:cxn modelId="{90C3FE81-063E-4B1F-9D70-0239C1880F1E}" srcId="{25BB523B-0EF5-46FE-A832-991B3C0E9C42}" destId="{EE58185A-25A0-4772-9D17-7EF548B26320}" srcOrd="2" destOrd="0" parTransId="{FBE8CE05-2794-45EA-BF1F-FD53EFD7FC8E}" sibTransId="{C74F2D9E-579E-4626-BDBA-D09FE16DA49B}"/>
    <dgm:cxn modelId="{BB8006DB-50B6-49CD-8144-B926B0D99FEA}" type="presOf" srcId="{5AB09259-48A7-4CD4-A32D-239FA79005CE}" destId="{22F20E19-AB09-4D43-B9A4-54CBD2687208}" srcOrd="0" destOrd="0" presId="urn:microsoft.com/office/officeart/2005/8/layout/cycle6"/>
    <dgm:cxn modelId="{900EBF96-83C9-4C25-B6CC-9618A68807FA}" type="presParOf" srcId="{5EFB13D2-D4F9-4108-881C-6E14DB36666C}" destId="{52E7869F-B71C-439E-A588-A93ABB710CAB}" srcOrd="0" destOrd="0" presId="urn:microsoft.com/office/officeart/2005/8/layout/cycle6"/>
    <dgm:cxn modelId="{B44BF733-3E19-49CF-8B05-72E584BA325B}" type="presParOf" srcId="{5EFB13D2-D4F9-4108-881C-6E14DB36666C}" destId="{B9FC35C5-2964-40FD-AB04-BF3EDE241A05}" srcOrd="1" destOrd="0" presId="urn:microsoft.com/office/officeart/2005/8/layout/cycle6"/>
    <dgm:cxn modelId="{E6F0FEF5-1F5D-4EFF-B8DE-F4BC5D3941A7}" type="presParOf" srcId="{5EFB13D2-D4F9-4108-881C-6E14DB36666C}" destId="{98AC2BD2-CC45-4123-8A54-0C5FFB9B72EC}" srcOrd="2" destOrd="0" presId="urn:microsoft.com/office/officeart/2005/8/layout/cycle6"/>
    <dgm:cxn modelId="{858EBEE4-6651-4261-9C55-BD2178EA4050}" type="presParOf" srcId="{5EFB13D2-D4F9-4108-881C-6E14DB36666C}" destId="{72BC5C2F-5F62-41CD-9A67-02BDA92A58AA}" srcOrd="3" destOrd="0" presId="urn:microsoft.com/office/officeart/2005/8/layout/cycle6"/>
    <dgm:cxn modelId="{64A8A0BD-9969-4F76-9572-8F1F7963B70A}" type="presParOf" srcId="{5EFB13D2-D4F9-4108-881C-6E14DB36666C}" destId="{921FE96E-C343-4DA4-A60C-82FBA9932D42}" srcOrd="4" destOrd="0" presId="urn:microsoft.com/office/officeart/2005/8/layout/cycle6"/>
    <dgm:cxn modelId="{66E4E210-9CB7-4223-8979-EE11A7E428DE}" type="presParOf" srcId="{5EFB13D2-D4F9-4108-881C-6E14DB36666C}" destId="{2AA5D0E9-BB6B-44D3-ACA9-02B726B074B6}" srcOrd="5" destOrd="0" presId="urn:microsoft.com/office/officeart/2005/8/layout/cycle6"/>
    <dgm:cxn modelId="{07F17B8C-2448-4294-9D45-FE05EF9F47B8}" type="presParOf" srcId="{5EFB13D2-D4F9-4108-881C-6E14DB36666C}" destId="{86999DEB-E567-4E2D-B4B0-62394BFA519E}" srcOrd="6" destOrd="0" presId="urn:microsoft.com/office/officeart/2005/8/layout/cycle6"/>
    <dgm:cxn modelId="{A80705CE-043A-49F7-A9EE-FD108BEDB151}" type="presParOf" srcId="{5EFB13D2-D4F9-4108-881C-6E14DB36666C}" destId="{D3D8F964-83D4-4506-9F94-D3F2B4265975}" srcOrd="7" destOrd="0" presId="urn:microsoft.com/office/officeart/2005/8/layout/cycle6"/>
    <dgm:cxn modelId="{AE73912D-2CEF-4A79-98C1-79FC2001B8DC}" type="presParOf" srcId="{5EFB13D2-D4F9-4108-881C-6E14DB36666C}" destId="{34522B70-0E16-48CB-A3C2-EBD3B36E23B9}" srcOrd="8" destOrd="0" presId="urn:microsoft.com/office/officeart/2005/8/layout/cycle6"/>
    <dgm:cxn modelId="{BC8483B0-3854-4919-A1D6-836B591FA032}" type="presParOf" srcId="{5EFB13D2-D4F9-4108-881C-6E14DB36666C}" destId="{2A284B69-132B-4385-AAF0-6CD01406D66C}" srcOrd="9" destOrd="0" presId="urn:microsoft.com/office/officeart/2005/8/layout/cycle6"/>
    <dgm:cxn modelId="{0C4B75D8-0FEA-4748-8048-2D7253DEB2A0}" type="presParOf" srcId="{5EFB13D2-D4F9-4108-881C-6E14DB36666C}" destId="{960E9F3F-2B92-4B31-8E8D-5360DD2C9C49}" srcOrd="10" destOrd="0" presId="urn:microsoft.com/office/officeart/2005/8/layout/cycle6"/>
    <dgm:cxn modelId="{CEC60D5F-3417-4D3D-BB44-C4FD63468C75}" type="presParOf" srcId="{5EFB13D2-D4F9-4108-881C-6E14DB36666C}" destId="{AE01E9F5-AEBA-409E-89A2-92FF81B97ADB}" srcOrd="11" destOrd="0" presId="urn:microsoft.com/office/officeart/2005/8/layout/cycle6"/>
    <dgm:cxn modelId="{069686A6-9C8F-41C1-8D17-8F90BC6B0399}" type="presParOf" srcId="{5EFB13D2-D4F9-4108-881C-6E14DB36666C}" destId="{22F20E19-AB09-4D43-B9A4-54CBD2687208}" srcOrd="12" destOrd="0" presId="urn:microsoft.com/office/officeart/2005/8/layout/cycle6"/>
    <dgm:cxn modelId="{D3651242-4071-45C6-8D22-551FF7B9A9A8}" type="presParOf" srcId="{5EFB13D2-D4F9-4108-881C-6E14DB36666C}" destId="{76F464A0-B04B-484E-A0B8-2C1D210C291C}" srcOrd="13" destOrd="0" presId="urn:microsoft.com/office/officeart/2005/8/layout/cycle6"/>
    <dgm:cxn modelId="{E206181E-DA9E-4433-B221-BA38C5E0016C}" type="presParOf" srcId="{5EFB13D2-D4F9-4108-881C-6E14DB36666C}" destId="{2BCAD5D0-CA05-46D8-8C41-FDCD257293C7}" srcOrd="14" destOrd="0" presId="urn:microsoft.com/office/officeart/2005/8/layout/cycle6"/>
    <dgm:cxn modelId="{48632A82-8A63-424B-A086-041B10F64E81}" type="presParOf" srcId="{5EFB13D2-D4F9-4108-881C-6E14DB36666C}" destId="{2DF2F21B-D406-467B-8836-77BF7FDB0088}" srcOrd="15" destOrd="0" presId="urn:microsoft.com/office/officeart/2005/8/layout/cycle6"/>
    <dgm:cxn modelId="{895B31E1-EF60-4217-8E5C-297E480B787B}" type="presParOf" srcId="{5EFB13D2-D4F9-4108-881C-6E14DB36666C}" destId="{E69892E8-24A8-4577-A177-EE11916EBDD4}" srcOrd="16" destOrd="0" presId="urn:microsoft.com/office/officeart/2005/8/layout/cycle6"/>
    <dgm:cxn modelId="{C9191A34-BA9F-481D-ABC4-831CB9AADB21}" type="presParOf" srcId="{5EFB13D2-D4F9-4108-881C-6E14DB36666C}" destId="{83695EBA-CCB6-4299-B231-BC027BAEC586}" srcOrd="17" destOrd="0" presId="urn:microsoft.com/office/officeart/2005/8/layout/cycle6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C53382-FE23-4412-9E2D-862410342A4C}" type="doc">
      <dgm:prSet loTypeId="urn:microsoft.com/office/officeart/2005/8/layout/hierarchy3" loCatId="list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ru-RU"/>
        </a:p>
      </dgm:t>
    </dgm:pt>
    <dgm:pt modelId="{6CCFD03D-5945-49E8-8480-5D355095DB4C}">
      <dgm:prSet phldrT="[Текст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2800" b="1" dirty="0" smtClean="0">
              <a:solidFill>
                <a:schemeClr val="tx1"/>
              </a:solidFill>
            </a:rPr>
            <a:t>Предметное содержание:</a:t>
          </a:r>
          <a:endParaRPr lang="ru-RU" sz="2800" dirty="0" smtClean="0">
            <a:solidFill>
              <a:schemeClr val="tx1"/>
            </a:solidFill>
          </a:endParaRPr>
        </a:p>
        <a:p>
          <a:r>
            <a:rPr lang="ru-RU" sz="2800" i="1" dirty="0" smtClean="0">
              <a:solidFill>
                <a:schemeClr val="tx1"/>
              </a:solidFill>
            </a:rPr>
            <a:t> работа, профессия, образование, воспитание, увлечения, досуг</a:t>
          </a:r>
          <a:endParaRPr lang="ru-RU" sz="2800" i="1" dirty="0">
            <a:solidFill>
              <a:schemeClr val="tx1"/>
            </a:solidFill>
          </a:endParaRPr>
        </a:p>
      </dgm:t>
    </dgm:pt>
    <dgm:pt modelId="{E2D88B50-3D26-4295-8EB8-0BDF04366510}" type="parTrans" cxnId="{5D1E1177-35DF-4DAF-BB8E-63BB6210A704}">
      <dgm:prSet/>
      <dgm:spPr/>
      <dgm:t>
        <a:bodyPr/>
        <a:lstStyle/>
        <a:p>
          <a:endParaRPr lang="ru-RU"/>
        </a:p>
      </dgm:t>
    </dgm:pt>
    <dgm:pt modelId="{9A792B80-BC41-4411-A2A5-F5163F124C73}" type="sibTrans" cxnId="{5D1E1177-35DF-4DAF-BB8E-63BB6210A704}">
      <dgm:prSet/>
      <dgm:spPr/>
      <dgm:t>
        <a:bodyPr/>
        <a:lstStyle/>
        <a:p>
          <a:endParaRPr lang="ru-RU"/>
        </a:p>
      </dgm:t>
    </dgm:pt>
    <dgm:pt modelId="{BD5357EF-8010-43C3-B623-51132155B9CD}">
      <dgm:prSet phldrT="[Текст]" custT="1"/>
      <dgm:spPr/>
      <dgm:t>
        <a:bodyPr/>
        <a:lstStyle/>
        <a:p>
          <a:r>
            <a:rPr lang="ru-RU" sz="2800" dirty="0" smtClean="0"/>
            <a:t>Можно ли в современном мире обойтись без Интернета? </a:t>
          </a:r>
          <a:endParaRPr lang="ru-RU" sz="2800" dirty="0"/>
        </a:p>
      </dgm:t>
    </dgm:pt>
    <dgm:pt modelId="{BC9436E7-4DCF-48FA-BE83-11B95880AC60}" type="parTrans" cxnId="{7B8B85AE-0E69-48D6-9545-08034AB497A9}">
      <dgm:prSet/>
      <dgm:spPr/>
      <dgm:t>
        <a:bodyPr/>
        <a:lstStyle/>
        <a:p>
          <a:endParaRPr lang="ru-RU"/>
        </a:p>
      </dgm:t>
    </dgm:pt>
    <dgm:pt modelId="{61F5CF29-3299-49B1-ABF8-C99BD4028FC7}" type="sibTrans" cxnId="{7B8B85AE-0E69-48D6-9545-08034AB497A9}">
      <dgm:prSet/>
      <dgm:spPr/>
      <dgm:t>
        <a:bodyPr/>
        <a:lstStyle/>
        <a:p>
          <a:endParaRPr lang="ru-RU"/>
        </a:p>
      </dgm:t>
    </dgm:pt>
    <dgm:pt modelId="{376B8B8D-2129-4F58-A9D5-7D32E523B31F}">
      <dgm:prSet phldrT="[Текст]" custT="1"/>
      <dgm:spPr/>
      <dgm:t>
        <a:bodyPr/>
        <a:lstStyle/>
        <a:p>
          <a:r>
            <a:rPr lang="ru-RU" sz="2800" dirty="0" smtClean="0"/>
            <a:t>Что я могу сделать для сохранения родной природы?</a:t>
          </a:r>
          <a:endParaRPr lang="ru-RU" sz="2800" dirty="0"/>
        </a:p>
      </dgm:t>
    </dgm:pt>
    <dgm:pt modelId="{6C4862DD-B701-4F13-819A-FEADAD4AB941}" type="parTrans" cxnId="{30939CF4-7394-4EF5-8A3A-776C153F823C}">
      <dgm:prSet/>
      <dgm:spPr/>
      <dgm:t>
        <a:bodyPr/>
        <a:lstStyle/>
        <a:p>
          <a:endParaRPr lang="ru-RU"/>
        </a:p>
      </dgm:t>
    </dgm:pt>
    <dgm:pt modelId="{009C5725-7F49-46EB-9CE1-E971E6D4BC89}" type="sibTrans" cxnId="{30939CF4-7394-4EF5-8A3A-776C153F823C}">
      <dgm:prSet/>
      <dgm:spPr/>
      <dgm:t>
        <a:bodyPr/>
        <a:lstStyle/>
        <a:p>
          <a:endParaRPr lang="ru-RU"/>
        </a:p>
      </dgm:t>
    </dgm:pt>
    <dgm:pt modelId="{48349F09-0007-4228-98C8-20A726201BA1}" type="pres">
      <dgm:prSet presAssocID="{B4C53382-FE23-4412-9E2D-862410342A4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9BFC120-39FA-4236-ADA5-ED0F7B3C7278}" type="pres">
      <dgm:prSet presAssocID="{6CCFD03D-5945-49E8-8480-5D355095DB4C}" presName="root" presStyleCnt="0"/>
      <dgm:spPr/>
      <dgm:t>
        <a:bodyPr/>
        <a:lstStyle/>
        <a:p>
          <a:endParaRPr lang="ru-RU"/>
        </a:p>
      </dgm:t>
    </dgm:pt>
    <dgm:pt modelId="{3841E9A9-C40B-4680-AA9E-B0C0C8CBD5ED}" type="pres">
      <dgm:prSet presAssocID="{6CCFD03D-5945-49E8-8480-5D355095DB4C}" presName="rootComposite" presStyleCnt="0"/>
      <dgm:spPr/>
      <dgm:t>
        <a:bodyPr/>
        <a:lstStyle/>
        <a:p>
          <a:endParaRPr lang="ru-RU"/>
        </a:p>
      </dgm:t>
    </dgm:pt>
    <dgm:pt modelId="{4F9618AC-5715-4AB1-9BB5-7F770A91E377}" type="pres">
      <dgm:prSet presAssocID="{6CCFD03D-5945-49E8-8480-5D355095DB4C}" presName="rootText" presStyleLbl="node1" presStyleIdx="0" presStyleCnt="1" custScaleX="286145" custScaleY="131107"/>
      <dgm:spPr/>
      <dgm:t>
        <a:bodyPr/>
        <a:lstStyle/>
        <a:p>
          <a:endParaRPr lang="ru-RU"/>
        </a:p>
      </dgm:t>
    </dgm:pt>
    <dgm:pt modelId="{74EF2A1F-7F3F-4120-8C53-F4A4C21462C7}" type="pres">
      <dgm:prSet presAssocID="{6CCFD03D-5945-49E8-8480-5D355095DB4C}" presName="rootConnector" presStyleLbl="node1" presStyleIdx="0" presStyleCnt="1"/>
      <dgm:spPr/>
      <dgm:t>
        <a:bodyPr/>
        <a:lstStyle/>
        <a:p>
          <a:endParaRPr lang="ru-RU"/>
        </a:p>
      </dgm:t>
    </dgm:pt>
    <dgm:pt modelId="{05DE95BB-DD3D-414F-ADAC-0461F63CB970}" type="pres">
      <dgm:prSet presAssocID="{6CCFD03D-5945-49E8-8480-5D355095DB4C}" presName="childShape" presStyleCnt="0"/>
      <dgm:spPr/>
      <dgm:t>
        <a:bodyPr/>
        <a:lstStyle/>
        <a:p>
          <a:endParaRPr lang="ru-RU"/>
        </a:p>
      </dgm:t>
    </dgm:pt>
    <dgm:pt modelId="{55B9DB5D-60C2-4BAC-904D-C74274E635F0}" type="pres">
      <dgm:prSet presAssocID="{BC9436E7-4DCF-48FA-BE83-11B95880AC60}" presName="Name13" presStyleLbl="parChTrans1D2" presStyleIdx="0" presStyleCnt="2"/>
      <dgm:spPr/>
      <dgm:t>
        <a:bodyPr/>
        <a:lstStyle/>
        <a:p>
          <a:endParaRPr lang="ru-RU"/>
        </a:p>
      </dgm:t>
    </dgm:pt>
    <dgm:pt modelId="{F5233283-4EA8-4565-B3E8-D60DE162B113}" type="pres">
      <dgm:prSet presAssocID="{BD5357EF-8010-43C3-B623-51132155B9CD}" presName="childText" presStyleLbl="bgAcc1" presStyleIdx="0" presStyleCnt="2" custScaleX="3349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12180A-8D6A-439F-B13D-227733FFFB1E}" type="pres">
      <dgm:prSet presAssocID="{6C4862DD-B701-4F13-819A-FEADAD4AB941}" presName="Name13" presStyleLbl="parChTrans1D2" presStyleIdx="1" presStyleCnt="2"/>
      <dgm:spPr/>
      <dgm:t>
        <a:bodyPr/>
        <a:lstStyle/>
        <a:p>
          <a:endParaRPr lang="ru-RU"/>
        </a:p>
      </dgm:t>
    </dgm:pt>
    <dgm:pt modelId="{21092EA7-EA13-4B3E-A0EB-BBED55E6E78F}" type="pres">
      <dgm:prSet presAssocID="{376B8B8D-2129-4F58-A9D5-7D32E523B31F}" presName="childText" presStyleLbl="bgAcc1" presStyleIdx="1" presStyleCnt="2" custScaleX="3396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D1E1177-35DF-4DAF-BB8E-63BB6210A704}" srcId="{B4C53382-FE23-4412-9E2D-862410342A4C}" destId="{6CCFD03D-5945-49E8-8480-5D355095DB4C}" srcOrd="0" destOrd="0" parTransId="{E2D88B50-3D26-4295-8EB8-0BDF04366510}" sibTransId="{9A792B80-BC41-4411-A2A5-F5163F124C73}"/>
    <dgm:cxn modelId="{2A826419-3C46-4B23-B523-2F69591D6553}" type="presOf" srcId="{BC9436E7-4DCF-48FA-BE83-11B95880AC60}" destId="{55B9DB5D-60C2-4BAC-904D-C74274E635F0}" srcOrd="0" destOrd="0" presId="urn:microsoft.com/office/officeart/2005/8/layout/hierarchy3"/>
    <dgm:cxn modelId="{0E7F049E-0D8D-4BBD-B191-98FCB6EB6412}" type="presOf" srcId="{6C4862DD-B701-4F13-819A-FEADAD4AB941}" destId="{1812180A-8D6A-439F-B13D-227733FFFB1E}" srcOrd="0" destOrd="0" presId="urn:microsoft.com/office/officeart/2005/8/layout/hierarchy3"/>
    <dgm:cxn modelId="{886522E5-63A8-4B1A-A70B-19F064F2FA47}" type="presOf" srcId="{BD5357EF-8010-43C3-B623-51132155B9CD}" destId="{F5233283-4EA8-4565-B3E8-D60DE162B113}" srcOrd="0" destOrd="0" presId="urn:microsoft.com/office/officeart/2005/8/layout/hierarchy3"/>
    <dgm:cxn modelId="{7B8B85AE-0E69-48D6-9545-08034AB497A9}" srcId="{6CCFD03D-5945-49E8-8480-5D355095DB4C}" destId="{BD5357EF-8010-43C3-B623-51132155B9CD}" srcOrd="0" destOrd="0" parTransId="{BC9436E7-4DCF-48FA-BE83-11B95880AC60}" sibTransId="{61F5CF29-3299-49B1-ABF8-C99BD4028FC7}"/>
    <dgm:cxn modelId="{02D3FEC8-9EA5-42AC-98A6-218249FDC5BF}" type="presOf" srcId="{B4C53382-FE23-4412-9E2D-862410342A4C}" destId="{48349F09-0007-4228-98C8-20A726201BA1}" srcOrd="0" destOrd="0" presId="urn:microsoft.com/office/officeart/2005/8/layout/hierarchy3"/>
    <dgm:cxn modelId="{6D11B60A-6874-4B6E-9698-737E39AC2CC9}" type="presOf" srcId="{6CCFD03D-5945-49E8-8480-5D355095DB4C}" destId="{74EF2A1F-7F3F-4120-8C53-F4A4C21462C7}" srcOrd="1" destOrd="0" presId="urn:microsoft.com/office/officeart/2005/8/layout/hierarchy3"/>
    <dgm:cxn modelId="{CB6FC1CD-F5C1-4EB6-BBE4-73419EDDDD8F}" type="presOf" srcId="{376B8B8D-2129-4F58-A9D5-7D32E523B31F}" destId="{21092EA7-EA13-4B3E-A0EB-BBED55E6E78F}" srcOrd="0" destOrd="0" presId="urn:microsoft.com/office/officeart/2005/8/layout/hierarchy3"/>
    <dgm:cxn modelId="{30939CF4-7394-4EF5-8A3A-776C153F823C}" srcId="{6CCFD03D-5945-49E8-8480-5D355095DB4C}" destId="{376B8B8D-2129-4F58-A9D5-7D32E523B31F}" srcOrd="1" destOrd="0" parTransId="{6C4862DD-B701-4F13-819A-FEADAD4AB941}" sibTransId="{009C5725-7F49-46EB-9CE1-E971E6D4BC89}"/>
    <dgm:cxn modelId="{B92A7C04-9F39-4A8D-A2EE-E7356818AB54}" type="presOf" srcId="{6CCFD03D-5945-49E8-8480-5D355095DB4C}" destId="{4F9618AC-5715-4AB1-9BB5-7F770A91E377}" srcOrd="0" destOrd="0" presId="urn:microsoft.com/office/officeart/2005/8/layout/hierarchy3"/>
    <dgm:cxn modelId="{84D17F0E-DA6E-4E61-ACFC-307746F91431}" type="presParOf" srcId="{48349F09-0007-4228-98C8-20A726201BA1}" destId="{49BFC120-39FA-4236-ADA5-ED0F7B3C7278}" srcOrd="0" destOrd="0" presId="urn:microsoft.com/office/officeart/2005/8/layout/hierarchy3"/>
    <dgm:cxn modelId="{26F042F5-6F8D-4030-A51E-059A55E30974}" type="presParOf" srcId="{49BFC120-39FA-4236-ADA5-ED0F7B3C7278}" destId="{3841E9A9-C40B-4680-AA9E-B0C0C8CBD5ED}" srcOrd="0" destOrd="0" presId="urn:microsoft.com/office/officeart/2005/8/layout/hierarchy3"/>
    <dgm:cxn modelId="{08AA0313-6A8E-47E1-895A-928192C81189}" type="presParOf" srcId="{3841E9A9-C40B-4680-AA9E-B0C0C8CBD5ED}" destId="{4F9618AC-5715-4AB1-9BB5-7F770A91E377}" srcOrd="0" destOrd="0" presId="urn:microsoft.com/office/officeart/2005/8/layout/hierarchy3"/>
    <dgm:cxn modelId="{E9E50404-65B8-4139-9C64-4824E561D913}" type="presParOf" srcId="{3841E9A9-C40B-4680-AA9E-B0C0C8CBD5ED}" destId="{74EF2A1F-7F3F-4120-8C53-F4A4C21462C7}" srcOrd="1" destOrd="0" presId="urn:microsoft.com/office/officeart/2005/8/layout/hierarchy3"/>
    <dgm:cxn modelId="{7FDE2418-289C-4801-B230-786B29C3E671}" type="presParOf" srcId="{49BFC120-39FA-4236-ADA5-ED0F7B3C7278}" destId="{05DE95BB-DD3D-414F-ADAC-0461F63CB970}" srcOrd="1" destOrd="0" presId="urn:microsoft.com/office/officeart/2005/8/layout/hierarchy3"/>
    <dgm:cxn modelId="{AD9D3EBB-5A8E-4894-9E1C-2B24CCF10C25}" type="presParOf" srcId="{05DE95BB-DD3D-414F-ADAC-0461F63CB970}" destId="{55B9DB5D-60C2-4BAC-904D-C74274E635F0}" srcOrd="0" destOrd="0" presId="urn:microsoft.com/office/officeart/2005/8/layout/hierarchy3"/>
    <dgm:cxn modelId="{4C9454E9-D3E9-4902-A9C0-56CA38E5BEAF}" type="presParOf" srcId="{05DE95BB-DD3D-414F-ADAC-0461F63CB970}" destId="{F5233283-4EA8-4565-B3E8-D60DE162B113}" srcOrd="1" destOrd="0" presId="urn:microsoft.com/office/officeart/2005/8/layout/hierarchy3"/>
    <dgm:cxn modelId="{C8896DD8-45CC-444D-9502-6C8D40B7AD41}" type="presParOf" srcId="{05DE95BB-DD3D-414F-ADAC-0461F63CB970}" destId="{1812180A-8D6A-439F-B13D-227733FFFB1E}" srcOrd="2" destOrd="0" presId="urn:microsoft.com/office/officeart/2005/8/layout/hierarchy3"/>
    <dgm:cxn modelId="{1EEEBC99-8954-4EE1-A1F5-0FCD496745BD}" type="presParOf" srcId="{05DE95BB-DD3D-414F-ADAC-0461F63CB970}" destId="{21092EA7-EA13-4B3E-A0EB-BBED55E6E78F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4C53382-FE23-4412-9E2D-862410342A4C}" type="doc">
      <dgm:prSet loTypeId="urn:microsoft.com/office/officeart/2005/8/layout/hierarchy3" loCatId="list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ru-RU"/>
        </a:p>
      </dgm:t>
    </dgm:pt>
    <dgm:pt modelId="{6CCFD03D-5945-49E8-8480-5D355095DB4C}">
      <dgm:prSet phldrT="[Текст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2800" b="1" dirty="0" smtClean="0">
              <a:solidFill>
                <a:schemeClr val="tx1"/>
              </a:solidFill>
            </a:rPr>
            <a:t>Предметное содержание:</a:t>
          </a:r>
          <a:endParaRPr lang="ru-RU" sz="2800" dirty="0" smtClean="0">
            <a:solidFill>
              <a:schemeClr val="tx1"/>
            </a:solidFill>
          </a:endParaRPr>
        </a:p>
        <a:p>
          <a:r>
            <a:rPr lang="ru-RU" sz="2800" i="1" dirty="0" smtClean="0">
              <a:solidFill>
                <a:schemeClr val="tx1"/>
              </a:solidFill>
            </a:rPr>
            <a:t>человек и общество, взаимосвязь поколений</a:t>
          </a:r>
          <a:endParaRPr lang="ru-RU" sz="2800" i="1" dirty="0">
            <a:solidFill>
              <a:schemeClr val="tx1"/>
            </a:solidFill>
          </a:endParaRPr>
        </a:p>
      </dgm:t>
    </dgm:pt>
    <dgm:pt modelId="{E2D88B50-3D26-4295-8EB8-0BDF04366510}" type="parTrans" cxnId="{5D1E1177-35DF-4DAF-BB8E-63BB6210A704}">
      <dgm:prSet/>
      <dgm:spPr/>
      <dgm:t>
        <a:bodyPr/>
        <a:lstStyle/>
        <a:p>
          <a:endParaRPr lang="ru-RU"/>
        </a:p>
      </dgm:t>
    </dgm:pt>
    <dgm:pt modelId="{9A792B80-BC41-4411-A2A5-F5163F124C73}" type="sibTrans" cxnId="{5D1E1177-35DF-4DAF-BB8E-63BB6210A704}">
      <dgm:prSet/>
      <dgm:spPr/>
      <dgm:t>
        <a:bodyPr/>
        <a:lstStyle/>
        <a:p>
          <a:endParaRPr lang="ru-RU"/>
        </a:p>
      </dgm:t>
    </dgm:pt>
    <dgm:pt modelId="{BD5357EF-8010-43C3-B623-51132155B9CD}">
      <dgm:prSet phldrT="[Текст]" custT="1"/>
      <dgm:spPr/>
      <dgm:t>
        <a:bodyPr/>
        <a:lstStyle/>
        <a:p>
          <a:r>
            <a:rPr lang="ru-RU" sz="2800" dirty="0" smtClean="0"/>
            <a:t>Всегда ли в семье неизбежны конфликты между подростками и родителями? </a:t>
          </a:r>
          <a:endParaRPr lang="ru-RU" sz="2800" dirty="0"/>
        </a:p>
      </dgm:t>
    </dgm:pt>
    <dgm:pt modelId="{BC9436E7-4DCF-48FA-BE83-11B95880AC60}" type="parTrans" cxnId="{7B8B85AE-0E69-48D6-9545-08034AB497A9}">
      <dgm:prSet/>
      <dgm:spPr/>
      <dgm:t>
        <a:bodyPr/>
        <a:lstStyle/>
        <a:p>
          <a:endParaRPr lang="ru-RU"/>
        </a:p>
      </dgm:t>
    </dgm:pt>
    <dgm:pt modelId="{61F5CF29-3299-49B1-ABF8-C99BD4028FC7}" type="sibTrans" cxnId="{7B8B85AE-0E69-48D6-9545-08034AB497A9}">
      <dgm:prSet/>
      <dgm:spPr/>
      <dgm:t>
        <a:bodyPr/>
        <a:lstStyle/>
        <a:p>
          <a:endParaRPr lang="ru-RU"/>
        </a:p>
      </dgm:t>
    </dgm:pt>
    <dgm:pt modelId="{376B8B8D-2129-4F58-A9D5-7D32E523B31F}">
      <dgm:prSet phldrT="[Текст]" custT="1"/>
      <dgm:spPr/>
      <dgm:t>
        <a:bodyPr/>
        <a:lstStyle/>
        <a:p>
          <a:r>
            <a:rPr lang="ru-RU" sz="2800" dirty="0" smtClean="0"/>
            <a:t>Возможна ли дружба в Интернете?</a:t>
          </a:r>
          <a:endParaRPr lang="ru-RU" sz="2800" dirty="0"/>
        </a:p>
      </dgm:t>
    </dgm:pt>
    <dgm:pt modelId="{6C4862DD-B701-4F13-819A-FEADAD4AB941}" type="parTrans" cxnId="{30939CF4-7394-4EF5-8A3A-776C153F823C}">
      <dgm:prSet/>
      <dgm:spPr/>
      <dgm:t>
        <a:bodyPr/>
        <a:lstStyle/>
        <a:p>
          <a:endParaRPr lang="ru-RU"/>
        </a:p>
      </dgm:t>
    </dgm:pt>
    <dgm:pt modelId="{009C5725-7F49-46EB-9CE1-E971E6D4BC89}" type="sibTrans" cxnId="{30939CF4-7394-4EF5-8A3A-776C153F823C}">
      <dgm:prSet/>
      <dgm:spPr/>
      <dgm:t>
        <a:bodyPr/>
        <a:lstStyle/>
        <a:p>
          <a:endParaRPr lang="ru-RU"/>
        </a:p>
      </dgm:t>
    </dgm:pt>
    <dgm:pt modelId="{48349F09-0007-4228-98C8-20A726201BA1}" type="pres">
      <dgm:prSet presAssocID="{B4C53382-FE23-4412-9E2D-862410342A4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9BFC120-39FA-4236-ADA5-ED0F7B3C7278}" type="pres">
      <dgm:prSet presAssocID="{6CCFD03D-5945-49E8-8480-5D355095DB4C}" presName="root" presStyleCnt="0"/>
      <dgm:spPr/>
      <dgm:t>
        <a:bodyPr/>
        <a:lstStyle/>
        <a:p>
          <a:endParaRPr lang="ru-RU"/>
        </a:p>
      </dgm:t>
    </dgm:pt>
    <dgm:pt modelId="{3841E9A9-C40B-4680-AA9E-B0C0C8CBD5ED}" type="pres">
      <dgm:prSet presAssocID="{6CCFD03D-5945-49E8-8480-5D355095DB4C}" presName="rootComposite" presStyleCnt="0"/>
      <dgm:spPr/>
      <dgm:t>
        <a:bodyPr/>
        <a:lstStyle/>
        <a:p>
          <a:endParaRPr lang="ru-RU"/>
        </a:p>
      </dgm:t>
    </dgm:pt>
    <dgm:pt modelId="{4F9618AC-5715-4AB1-9BB5-7F770A91E377}" type="pres">
      <dgm:prSet presAssocID="{6CCFD03D-5945-49E8-8480-5D355095DB4C}" presName="rootText" presStyleLbl="node1" presStyleIdx="0" presStyleCnt="1" custScaleX="286145" custScaleY="119898"/>
      <dgm:spPr/>
      <dgm:t>
        <a:bodyPr/>
        <a:lstStyle/>
        <a:p>
          <a:endParaRPr lang="ru-RU"/>
        </a:p>
      </dgm:t>
    </dgm:pt>
    <dgm:pt modelId="{74EF2A1F-7F3F-4120-8C53-F4A4C21462C7}" type="pres">
      <dgm:prSet presAssocID="{6CCFD03D-5945-49E8-8480-5D355095DB4C}" presName="rootConnector" presStyleLbl="node1" presStyleIdx="0" presStyleCnt="1"/>
      <dgm:spPr/>
      <dgm:t>
        <a:bodyPr/>
        <a:lstStyle/>
        <a:p>
          <a:endParaRPr lang="ru-RU"/>
        </a:p>
      </dgm:t>
    </dgm:pt>
    <dgm:pt modelId="{05DE95BB-DD3D-414F-ADAC-0461F63CB970}" type="pres">
      <dgm:prSet presAssocID="{6CCFD03D-5945-49E8-8480-5D355095DB4C}" presName="childShape" presStyleCnt="0"/>
      <dgm:spPr/>
      <dgm:t>
        <a:bodyPr/>
        <a:lstStyle/>
        <a:p>
          <a:endParaRPr lang="ru-RU"/>
        </a:p>
      </dgm:t>
    </dgm:pt>
    <dgm:pt modelId="{55B9DB5D-60C2-4BAC-904D-C74274E635F0}" type="pres">
      <dgm:prSet presAssocID="{BC9436E7-4DCF-48FA-BE83-11B95880AC60}" presName="Name13" presStyleLbl="parChTrans1D2" presStyleIdx="0" presStyleCnt="2"/>
      <dgm:spPr/>
      <dgm:t>
        <a:bodyPr/>
        <a:lstStyle/>
        <a:p>
          <a:endParaRPr lang="ru-RU"/>
        </a:p>
      </dgm:t>
    </dgm:pt>
    <dgm:pt modelId="{F5233283-4EA8-4565-B3E8-D60DE162B113}" type="pres">
      <dgm:prSet presAssocID="{BD5357EF-8010-43C3-B623-51132155B9CD}" presName="childText" presStyleLbl="bgAcc1" presStyleIdx="0" presStyleCnt="2" custScaleX="3377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12180A-8D6A-439F-B13D-227733FFFB1E}" type="pres">
      <dgm:prSet presAssocID="{6C4862DD-B701-4F13-819A-FEADAD4AB941}" presName="Name13" presStyleLbl="parChTrans1D2" presStyleIdx="1" presStyleCnt="2"/>
      <dgm:spPr/>
      <dgm:t>
        <a:bodyPr/>
        <a:lstStyle/>
        <a:p>
          <a:endParaRPr lang="ru-RU"/>
        </a:p>
      </dgm:t>
    </dgm:pt>
    <dgm:pt modelId="{21092EA7-EA13-4B3E-A0EB-BBED55E6E78F}" type="pres">
      <dgm:prSet presAssocID="{376B8B8D-2129-4F58-A9D5-7D32E523B31F}" presName="childText" presStyleLbl="bgAcc1" presStyleIdx="1" presStyleCnt="2" custScaleX="339634" custScaleY="784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66DB97B-157E-4308-9D11-C0353F0748AA}" type="presOf" srcId="{6C4862DD-B701-4F13-819A-FEADAD4AB941}" destId="{1812180A-8D6A-439F-B13D-227733FFFB1E}" srcOrd="0" destOrd="0" presId="urn:microsoft.com/office/officeart/2005/8/layout/hierarchy3"/>
    <dgm:cxn modelId="{74888F73-815B-4507-9EDF-5D59997F5A71}" type="presOf" srcId="{BD5357EF-8010-43C3-B623-51132155B9CD}" destId="{F5233283-4EA8-4565-B3E8-D60DE162B113}" srcOrd="0" destOrd="0" presId="urn:microsoft.com/office/officeart/2005/8/layout/hierarchy3"/>
    <dgm:cxn modelId="{CCD25422-DE45-490A-891F-060E56DAE483}" type="presOf" srcId="{376B8B8D-2129-4F58-A9D5-7D32E523B31F}" destId="{21092EA7-EA13-4B3E-A0EB-BBED55E6E78F}" srcOrd="0" destOrd="0" presId="urn:microsoft.com/office/officeart/2005/8/layout/hierarchy3"/>
    <dgm:cxn modelId="{F3B94A16-3A76-4522-A2A4-39749D4AAEC1}" type="presOf" srcId="{6CCFD03D-5945-49E8-8480-5D355095DB4C}" destId="{4F9618AC-5715-4AB1-9BB5-7F770A91E377}" srcOrd="0" destOrd="0" presId="urn:microsoft.com/office/officeart/2005/8/layout/hierarchy3"/>
    <dgm:cxn modelId="{5D1E1177-35DF-4DAF-BB8E-63BB6210A704}" srcId="{B4C53382-FE23-4412-9E2D-862410342A4C}" destId="{6CCFD03D-5945-49E8-8480-5D355095DB4C}" srcOrd="0" destOrd="0" parTransId="{E2D88B50-3D26-4295-8EB8-0BDF04366510}" sibTransId="{9A792B80-BC41-4411-A2A5-F5163F124C73}"/>
    <dgm:cxn modelId="{7B8B85AE-0E69-48D6-9545-08034AB497A9}" srcId="{6CCFD03D-5945-49E8-8480-5D355095DB4C}" destId="{BD5357EF-8010-43C3-B623-51132155B9CD}" srcOrd="0" destOrd="0" parTransId="{BC9436E7-4DCF-48FA-BE83-11B95880AC60}" sibTransId="{61F5CF29-3299-49B1-ABF8-C99BD4028FC7}"/>
    <dgm:cxn modelId="{A682684F-3FE2-426F-BDAD-1C946387D1F2}" type="presOf" srcId="{B4C53382-FE23-4412-9E2D-862410342A4C}" destId="{48349F09-0007-4228-98C8-20A726201BA1}" srcOrd="0" destOrd="0" presId="urn:microsoft.com/office/officeart/2005/8/layout/hierarchy3"/>
    <dgm:cxn modelId="{EA0DC8FC-EE39-433D-A6BC-7EFB2F3ED620}" type="presOf" srcId="{6CCFD03D-5945-49E8-8480-5D355095DB4C}" destId="{74EF2A1F-7F3F-4120-8C53-F4A4C21462C7}" srcOrd="1" destOrd="0" presId="urn:microsoft.com/office/officeart/2005/8/layout/hierarchy3"/>
    <dgm:cxn modelId="{30939CF4-7394-4EF5-8A3A-776C153F823C}" srcId="{6CCFD03D-5945-49E8-8480-5D355095DB4C}" destId="{376B8B8D-2129-4F58-A9D5-7D32E523B31F}" srcOrd="1" destOrd="0" parTransId="{6C4862DD-B701-4F13-819A-FEADAD4AB941}" sibTransId="{009C5725-7F49-46EB-9CE1-E971E6D4BC89}"/>
    <dgm:cxn modelId="{D86C029C-0F75-4771-8C9D-AD5DC68BA64E}" type="presOf" srcId="{BC9436E7-4DCF-48FA-BE83-11B95880AC60}" destId="{55B9DB5D-60C2-4BAC-904D-C74274E635F0}" srcOrd="0" destOrd="0" presId="urn:microsoft.com/office/officeart/2005/8/layout/hierarchy3"/>
    <dgm:cxn modelId="{133CF40D-60DD-4981-9585-54133A2A17AC}" type="presParOf" srcId="{48349F09-0007-4228-98C8-20A726201BA1}" destId="{49BFC120-39FA-4236-ADA5-ED0F7B3C7278}" srcOrd="0" destOrd="0" presId="urn:microsoft.com/office/officeart/2005/8/layout/hierarchy3"/>
    <dgm:cxn modelId="{A45D826C-E548-4B94-A791-A70F0FE140E2}" type="presParOf" srcId="{49BFC120-39FA-4236-ADA5-ED0F7B3C7278}" destId="{3841E9A9-C40B-4680-AA9E-B0C0C8CBD5ED}" srcOrd="0" destOrd="0" presId="urn:microsoft.com/office/officeart/2005/8/layout/hierarchy3"/>
    <dgm:cxn modelId="{B5CC95FC-9F1B-4440-9F5D-AB5D70FF08DC}" type="presParOf" srcId="{3841E9A9-C40B-4680-AA9E-B0C0C8CBD5ED}" destId="{4F9618AC-5715-4AB1-9BB5-7F770A91E377}" srcOrd="0" destOrd="0" presId="urn:microsoft.com/office/officeart/2005/8/layout/hierarchy3"/>
    <dgm:cxn modelId="{BA87E9CD-4870-40CB-B8C8-02658BA44646}" type="presParOf" srcId="{3841E9A9-C40B-4680-AA9E-B0C0C8CBD5ED}" destId="{74EF2A1F-7F3F-4120-8C53-F4A4C21462C7}" srcOrd="1" destOrd="0" presId="urn:microsoft.com/office/officeart/2005/8/layout/hierarchy3"/>
    <dgm:cxn modelId="{3DB0722C-80F7-4AF3-8AF9-EF7552072AC5}" type="presParOf" srcId="{49BFC120-39FA-4236-ADA5-ED0F7B3C7278}" destId="{05DE95BB-DD3D-414F-ADAC-0461F63CB970}" srcOrd="1" destOrd="0" presId="urn:microsoft.com/office/officeart/2005/8/layout/hierarchy3"/>
    <dgm:cxn modelId="{C7D76751-4394-4123-8D8F-AB00D371E7D3}" type="presParOf" srcId="{05DE95BB-DD3D-414F-ADAC-0461F63CB970}" destId="{55B9DB5D-60C2-4BAC-904D-C74274E635F0}" srcOrd="0" destOrd="0" presId="urn:microsoft.com/office/officeart/2005/8/layout/hierarchy3"/>
    <dgm:cxn modelId="{866BAC34-63BD-431D-BF01-823770C9AA6F}" type="presParOf" srcId="{05DE95BB-DD3D-414F-ADAC-0461F63CB970}" destId="{F5233283-4EA8-4565-B3E8-D60DE162B113}" srcOrd="1" destOrd="0" presId="urn:microsoft.com/office/officeart/2005/8/layout/hierarchy3"/>
    <dgm:cxn modelId="{D8E81662-161D-4F98-B7BE-6000C6FD23AA}" type="presParOf" srcId="{05DE95BB-DD3D-414F-ADAC-0461F63CB970}" destId="{1812180A-8D6A-439F-B13D-227733FFFB1E}" srcOrd="2" destOrd="0" presId="urn:microsoft.com/office/officeart/2005/8/layout/hierarchy3"/>
    <dgm:cxn modelId="{02BBFA8A-822A-48BD-82FA-BF0FC90BC90A}" type="presParOf" srcId="{05DE95BB-DD3D-414F-ADAC-0461F63CB970}" destId="{21092EA7-EA13-4B3E-A0EB-BBED55E6E78F}" srcOrd="3" destOrd="0" presId="urn:microsoft.com/office/officeart/2005/8/layout/hierarchy3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4C53382-FE23-4412-9E2D-862410342A4C}" type="doc">
      <dgm:prSet loTypeId="urn:microsoft.com/office/officeart/2005/8/layout/hierarchy3" loCatId="list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ru-RU"/>
        </a:p>
      </dgm:t>
    </dgm:pt>
    <dgm:pt modelId="{6CCFD03D-5945-49E8-8480-5D355095DB4C}">
      <dgm:prSet phldrT="[Текст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2800" b="1" i="0" dirty="0" smtClean="0">
              <a:solidFill>
                <a:schemeClr val="tx1"/>
              </a:solidFill>
            </a:rPr>
            <a:t>Предметное содержание:</a:t>
          </a:r>
          <a:endParaRPr lang="ru-RU" sz="2800" i="0" dirty="0" smtClean="0">
            <a:solidFill>
              <a:schemeClr val="tx1"/>
            </a:solidFill>
          </a:endParaRPr>
        </a:p>
        <a:p>
          <a:r>
            <a:rPr lang="ru-RU" sz="2800" i="1" dirty="0" smtClean="0">
              <a:solidFill>
                <a:schemeClr val="tx1"/>
              </a:solidFill>
            </a:rPr>
            <a:t>человек и наука, человек и искусство</a:t>
          </a:r>
          <a:endParaRPr lang="ru-RU" sz="2800" i="1" dirty="0">
            <a:solidFill>
              <a:schemeClr val="tx1"/>
            </a:solidFill>
          </a:endParaRPr>
        </a:p>
      </dgm:t>
    </dgm:pt>
    <dgm:pt modelId="{E2D88B50-3D26-4295-8EB8-0BDF04366510}" type="parTrans" cxnId="{5D1E1177-35DF-4DAF-BB8E-63BB6210A704}">
      <dgm:prSet/>
      <dgm:spPr/>
      <dgm:t>
        <a:bodyPr/>
        <a:lstStyle/>
        <a:p>
          <a:endParaRPr lang="ru-RU"/>
        </a:p>
      </dgm:t>
    </dgm:pt>
    <dgm:pt modelId="{9A792B80-BC41-4411-A2A5-F5163F124C73}" type="sibTrans" cxnId="{5D1E1177-35DF-4DAF-BB8E-63BB6210A704}">
      <dgm:prSet/>
      <dgm:spPr/>
      <dgm:t>
        <a:bodyPr/>
        <a:lstStyle/>
        <a:p>
          <a:endParaRPr lang="ru-RU"/>
        </a:p>
      </dgm:t>
    </dgm:pt>
    <dgm:pt modelId="{BD5357EF-8010-43C3-B623-51132155B9CD}">
      <dgm:prSet phldrT="[Текст]" custT="1"/>
      <dgm:spPr/>
      <dgm:t>
        <a:bodyPr/>
        <a:lstStyle/>
        <a:p>
          <a:r>
            <a:rPr lang="ru-RU" sz="2800" dirty="0" smtClean="0"/>
            <a:t>Может ли кино заменить театр? </a:t>
          </a:r>
          <a:endParaRPr lang="ru-RU" sz="2800" dirty="0"/>
        </a:p>
      </dgm:t>
    </dgm:pt>
    <dgm:pt modelId="{BC9436E7-4DCF-48FA-BE83-11B95880AC60}" type="parTrans" cxnId="{7B8B85AE-0E69-48D6-9545-08034AB497A9}">
      <dgm:prSet/>
      <dgm:spPr/>
      <dgm:t>
        <a:bodyPr/>
        <a:lstStyle/>
        <a:p>
          <a:endParaRPr lang="ru-RU"/>
        </a:p>
      </dgm:t>
    </dgm:pt>
    <dgm:pt modelId="{61F5CF29-3299-49B1-ABF8-C99BD4028FC7}" type="sibTrans" cxnId="{7B8B85AE-0E69-48D6-9545-08034AB497A9}">
      <dgm:prSet/>
      <dgm:spPr/>
      <dgm:t>
        <a:bodyPr/>
        <a:lstStyle/>
        <a:p>
          <a:endParaRPr lang="ru-RU"/>
        </a:p>
      </dgm:t>
    </dgm:pt>
    <dgm:pt modelId="{376B8B8D-2129-4F58-A9D5-7D32E523B31F}">
      <dgm:prSet phldrT="[Текст]" custT="1"/>
      <dgm:spPr/>
      <dgm:t>
        <a:bodyPr/>
        <a:lstStyle/>
        <a:p>
          <a:r>
            <a:rPr lang="ru-RU" sz="2800" dirty="0" smtClean="0"/>
            <a:t>Влияет ли правильное питание </a:t>
          </a:r>
        </a:p>
        <a:p>
          <a:r>
            <a:rPr lang="ru-RU" sz="2800" dirty="0" smtClean="0"/>
            <a:t>на здоровье человека? </a:t>
          </a:r>
          <a:endParaRPr lang="ru-RU" sz="2800" dirty="0"/>
        </a:p>
      </dgm:t>
    </dgm:pt>
    <dgm:pt modelId="{6C4862DD-B701-4F13-819A-FEADAD4AB941}" type="parTrans" cxnId="{30939CF4-7394-4EF5-8A3A-776C153F823C}">
      <dgm:prSet/>
      <dgm:spPr/>
      <dgm:t>
        <a:bodyPr/>
        <a:lstStyle/>
        <a:p>
          <a:endParaRPr lang="ru-RU"/>
        </a:p>
      </dgm:t>
    </dgm:pt>
    <dgm:pt modelId="{009C5725-7F49-46EB-9CE1-E971E6D4BC89}" type="sibTrans" cxnId="{30939CF4-7394-4EF5-8A3A-776C153F823C}">
      <dgm:prSet/>
      <dgm:spPr/>
      <dgm:t>
        <a:bodyPr/>
        <a:lstStyle/>
        <a:p>
          <a:endParaRPr lang="ru-RU"/>
        </a:p>
      </dgm:t>
    </dgm:pt>
    <dgm:pt modelId="{48349F09-0007-4228-98C8-20A726201BA1}" type="pres">
      <dgm:prSet presAssocID="{B4C53382-FE23-4412-9E2D-862410342A4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9BFC120-39FA-4236-ADA5-ED0F7B3C7278}" type="pres">
      <dgm:prSet presAssocID="{6CCFD03D-5945-49E8-8480-5D355095DB4C}" presName="root" presStyleCnt="0"/>
      <dgm:spPr/>
      <dgm:t>
        <a:bodyPr/>
        <a:lstStyle/>
        <a:p>
          <a:endParaRPr lang="ru-RU"/>
        </a:p>
      </dgm:t>
    </dgm:pt>
    <dgm:pt modelId="{3841E9A9-C40B-4680-AA9E-B0C0C8CBD5ED}" type="pres">
      <dgm:prSet presAssocID="{6CCFD03D-5945-49E8-8480-5D355095DB4C}" presName="rootComposite" presStyleCnt="0"/>
      <dgm:spPr/>
      <dgm:t>
        <a:bodyPr/>
        <a:lstStyle/>
        <a:p>
          <a:endParaRPr lang="ru-RU"/>
        </a:p>
      </dgm:t>
    </dgm:pt>
    <dgm:pt modelId="{4F9618AC-5715-4AB1-9BB5-7F770A91E377}" type="pres">
      <dgm:prSet presAssocID="{6CCFD03D-5945-49E8-8480-5D355095DB4C}" presName="rootText" presStyleLbl="node1" presStyleIdx="0" presStyleCnt="1" custScaleX="274936" custScaleY="111360" custLinFactNeighborX="-231" custLinFactNeighborY="627"/>
      <dgm:spPr/>
      <dgm:t>
        <a:bodyPr/>
        <a:lstStyle/>
        <a:p>
          <a:endParaRPr lang="ru-RU"/>
        </a:p>
      </dgm:t>
    </dgm:pt>
    <dgm:pt modelId="{74EF2A1F-7F3F-4120-8C53-F4A4C21462C7}" type="pres">
      <dgm:prSet presAssocID="{6CCFD03D-5945-49E8-8480-5D355095DB4C}" presName="rootConnector" presStyleLbl="node1" presStyleIdx="0" presStyleCnt="1"/>
      <dgm:spPr/>
      <dgm:t>
        <a:bodyPr/>
        <a:lstStyle/>
        <a:p>
          <a:endParaRPr lang="ru-RU"/>
        </a:p>
      </dgm:t>
    </dgm:pt>
    <dgm:pt modelId="{05DE95BB-DD3D-414F-ADAC-0461F63CB970}" type="pres">
      <dgm:prSet presAssocID="{6CCFD03D-5945-49E8-8480-5D355095DB4C}" presName="childShape" presStyleCnt="0"/>
      <dgm:spPr/>
      <dgm:t>
        <a:bodyPr/>
        <a:lstStyle/>
        <a:p>
          <a:endParaRPr lang="ru-RU"/>
        </a:p>
      </dgm:t>
    </dgm:pt>
    <dgm:pt modelId="{55B9DB5D-60C2-4BAC-904D-C74274E635F0}" type="pres">
      <dgm:prSet presAssocID="{BC9436E7-4DCF-48FA-BE83-11B95880AC60}" presName="Name13" presStyleLbl="parChTrans1D2" presStyleIdx="0" presStyleCnt="2"/>
      <dgm:spPr/>
      <dgm:t>
        <a:bodyPr/>
        <a:lstStyle/>
        <a:p>
          <a:endParaRPr lang="ru-RU"/>
        </a:p>
      </dgm:t>
    </dgm:pt>
    <dgm:pt modelId="{F5233283-4EA8-4565-B3E8-D60DE162B113}" type="pres">
      <dgm:prSet presAssocID="{BD5357EF-8010-43C3-B623-51132155B9CD}" presName="childText" presStyleLbl="bgAcc1" presStyleIdx="0" presStyleCnt="2" custScaleX="338225" custScaleY="751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12180A-8D6A-439F-B13D-227733FFFB1E}" type="pres">
      <dgm:prSet presAssocID="{6C4862DD-B701-4F13-819A-FEADAD4AB941}" presName="Name13" presStyleLbl="parChTrans1D2" presStyleIdx="1" presStyleCnt="2"/>
      <dgm:spPr/>
      <dgm:t>
        <a:bodyPr/>
        <a:lstStyle/>
        <a:p>
          <a:endParaRPr lang="ru-RU"/>
        </a:p>
      </dgm:t>
    </dgm:pt>
    <dgm:pt modelId="{21092EA7-EA13-4B3E-A0EB-BBED55E6E78F}" type="pres">
      <dgm:prSet presAssocID="{376B8B8D-2129-4F58-A9D5-7D32E523B31F}" presName="childText" presStyleLbl="bgAcc1" presStyleIdx="1" presStyleCnt="2" custScaleX="3396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620151A-3011-4135-B342-9441EE6268E3}" type="presOf" srcId="{6CCFD03D-5945-49E8-8480-5D355095DB4C}" destId="{74EF2A1F-7F3F-4120-8C53-F4A4C21462C7}" srcOrd="1" destOrd="0" presId="urn:microsoft.com/office/officeart/2005/8/layout/hierarchy3"/>
    <dgm:cxn modelId="{8E50AE65-A973-4641-9555-6DAAC459EC87}" type="presOf" srcId="{376B8B8D-2129-4F58-A9D5-7D32E523B31F}" destId="{21092EA7-EA13-4B3E-A0EB-BBED55E6E78F}" srcOrd="0" destOrd="0" presId="urn:microsoft.com/office/officeart/2005/8/layout/hierarchy3"/>
    <dgm:cxn modelId="{371BB9CD-0153-4B7A-9EF2-25BBFE18FF99}" type="presOf" srcId="{BC9436E7-4DCF-48FA-BE83-11B95880AC60}" destId="{55B9DB5D-60C2-4BAC-904D-C74274E635F0}" srcOrd="0" destOrd="0" presId="urn:microsoft.com/office/officeart/2005/8/layout/hierarchy3"/>
    <dgm:cxn modelId="{5D1E1177-35DF-4DAF-BB8E-63BB6210A704}" srcId="{B4C53382-FE23-4412-9E2D-862410342A4C}" destId="{6CCFD03D-5945-49E8-8480-5D355095DB4C}" srcOrd="0" destOrd="0" parTransId="{E2D88B50-3D26-4295-8EB8-0BDF04366510}" sibTransId="{9A792B80-BC41-4411-A2A5-F5163F124C73}"/>
    <dgm:cxn modelId="{16B6156D-4300-42B0-BB77-7A6D24F58467}" type="presOf" srcId="{6CCFD03D-5945-49E8-8480-5D355095DB4C}" destId="{4F9618AC-5715-4AB1-9BB5-7F770A91E377}" srcOrd="0" destOrd="0" presId="urn:microsoft.com/office/officeart/2005/8/layout/hierarchy3"/>
    <dgm:cxn modelId="{7B8B85AE-0E69-48D6-9545-08034AB497A9}" srcId="{6CCFD03D-5945-49E8-8480-5D355095DB4C}" destId="{BD5357EF-8010-43C3-B623-51132155B9CD}" srcOrd="0" destOrd="0" parTransId="{BC9436E7-4DCF-48FA-BE83-11B95880AC60}" sibTransId="{61F5CF29-3299-49B1-ABF8-C99BD4028FC7}"/>
    <dgm:cxn modelId="{30939CF4-7394-4EF5-8A3A-776C153F823C}" srcId="{6CCFD03D-5945-49E8-8480-5D355095DB4C}" destId="{376B8B8D-2129-4F58-A9D5-7D32E523B31F}" srcOrd="1" destOrd="0" parTransId="{6C4862DD-B701-4F13-819A-FEADAD4AB941}" sibTransId="{009C5725-7F49-46EB-9CE1-E971E6D4BC89}"/>
    <dgm:cxn modelId="{1C3B9032-34C3-4E68-A473-F488BA039D11}" type="presOf" srcId="{6C4862DD-B701-4F13-819A-FEADAD4AB941}" destId="{1812180A-8D6A-439F-B13D-227733FFFB1E}" srcOrd="0" destOrd="0" presId="urn:microsoft.com/office/officeart/2005/8/layout/hierarchy3"/>
    <dgm:cxn modelId="{8FA01DDE-4760-49D0-A81B-5199656DEDE8}" type="presOf" srcId="{B4C53382-FE23-4412-9E2D-862410342A4C}" destId="{48349F09-0007-4228-98C8-20A726201BA1}" srcOrd="0" destOrd="0" presId="urn:microsoft.com/office/officeart/2005/8/layout/hierarchy3"/>
    <dgm:cxn modelId="{7D11615A-3D57-4450-923F-8D71CFA555D0}" type="presOf" srcId="{BD5357EF-8010-43C3-B623-51132155B9CD}" destId="{F5233283-4EA8-4565-B3E8-D60DE162B113}" srcOrd="0" destOrd="0" presId="urn:microsoft.com/office/officeart/2005/8/layout/hierarchy3"/>
    <dgm:cxn modelId="{DB8DE5F8-F676-4AD2-988D-201CB33A8721}" type="presParOf" srcId="{48349F09-0007-4228-98C8-20A726201BA1}" destId="{49BFC120-39FA-4236-ADA5-ED0F7B3C7278}" srcOrd="0" destOrd="0" presId="urn:microsoft.com/office/officeart/2005/8/layout/hierarchy3"/>
    <dgm:cxn modelId="{45DD4288-191C-48DB-9C11-11F597645D1E}" type="presParOf" srcId="{49BFC120-39FA-4236-ADA5-ED0F7B3C7278}" destId="{3841E9A9-C40B-4680-AA9E-B0C0C8CBD5ED}" srcOrd="0" destOrd="0" presId="urn:microsoft.com/office/officeart/2005/8/layout/hierarchy3"/>
    <dgm:cxn modelId="{915A845C-BB5B-4A91-984A-65AAC2A2D365}" type="presParOf" srcId="{3841E9A9-C40B-4680-AA9E-B0C0C8CBD5ED}" destId="{4F9618AC-5715-4AB1-9BB5-7F770A91E377}" srcOrd="0" destOrd="0" presId="urn:microsoft.com/office/officeart/2005/8/layout/hierarchy3"/>
    <dgm:cxn modelId="{D96B6D41-8005-4C19-89A4-68002BA6E5F5}" type="presParOf" srcId="{3841E9A9-C40B-4680-AA9E-B0C0C8CBD5ED}" destId="{74EF2A1F-7F3F-4120-8C53-F4A4C21462C7}" srcOrd="1" destOrd="0" presId="urn:microsoft.com/office/officeart/2005/8/layout/hierarchy3"/>
    <dgm:cxn modelId="{E2158F81-F863-43C0-9B7B-EE5F703A65D0}" type="presParOf" srcId="{49BFC120-39FA-4236-ADA5-ED0F7B3C7278}" destId="{05DE95BB-DD3D-414F-ADAC-0461F63CB970}" srcOrd="1" destOrd="0" presId="urn:microsoft.com/office/officeart/2005/8/layout/hierarchy3"/>
    <dgm:cxn modelId="{C209D283-90FF-4B5B-B645-BE552322BB5E}" type="presParOf" srcId="{05DE95BB-DD3D-414F-ADAC-0461F63CB970}" destId="{55B9DB5D-60C2-4BAC-904D-C74274E635F0}" srcOrd="0" destOrd="0" presId="urn:microsoft.com/office/officeart/2005/8/layout/hierarchy3"/>
    <dgm:cxn modelId="{2637D77D-2E8C-4C83-A894-C08B68636809}" type="presParOf" srcId="{05DE95BB-DD3D-414F-ADAC-0461F63CB970}" destId="{F5233283-4EA8-4565-B3E8-D60DE162B113}" srcOrd="1" destOrd="0" presId="urn:microsoft.com/office/officeart/2005/8/layout/hierarchy3"/>
    <dgm:cxn modelId="{7F6FF899-0757-4EB3-B817-60E9340EDEA7}" type="presParOf" srcId="{05DE95BB-DD3D-414F-ADAC-0461F63CB970}" destId="{1812180A-8D6A-439F-B13D-227733FFFB1E}" srcOrd="2" destOrd="0" presId="urn:microsoft.com/office/officeart/2005/8/layout/hierarchy3"/>
    <dgm:cxn modelId="{F8B56A45-26A0-41A9-A159-D24C3FC27B28}" type="presParOf" srcId="{05DE95BB-DD3D-414F-ADAC-0461F63CB970}" destId="{21092EA7-EA13-4B3E-A0EB-BBED55E6E78F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4C53382-FE23-4412-9E2D-862410342A4C}" type="doc">
      <dgm:prSet loTypeId="urn:microsoft.com/office/officeart/2005/8/layout/hierarchy3" loCatId="list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ru-RU"/>
        </a:p>
      </dgm:t>
    </dgm:pt>
    <dgm:pt modelId="{6CCFD03D-5945-49E8-8480-5D355095DB4C}">
      <dgm:prSet phldrT="[Текст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2800" b="1" dirty="0" smtClean="0">
              <a:solidFill>
                <a:schemeClr val="tx1"/>
              </a:solidFill>
            </a:rPr>
            <a:t>Предметное содержание:</a:t>
          </a:r>
          <a:endParaRPr lang="ru-RU" sz="2800" dirty="0" smtClean="0">
            <a:solidFill>
              <a:schemeClr val="tx1"/>
            </a:solidFill>
          </a:endParaRPr>
        </a:p>
        <a:p>
          <a:r>
            <a:rPr lang="ru-RU" sz="2800" i="1" dirty="0" smtClean="0">
              <a:solidFill>
                <a:schemeClr val="tx1"/>
              </a:solidFill>
            </a:rPr>
            <a:t>духовное развитие человека, </a:t>
          </a:r>
        </a:p>
        <a:p>
          <a:r>
            <a:rPr lang="ru-RU" sz="2800" i="1" dirty="0" smtClean="0">
              <a:solidFill>
                <a:schemeClr val="tx1"/>
              </a:solidFill>
            </a:rPr>
            <a:t>этические ценности</a:t>
          </a:r>
          <a:endParaRPr lang="ru-RU" sz="2800" i="1" dirty="0">
            <a:solidFill>
              <a:schemeClr val="tx1"/>
            </a:solidFill>
          </a:endParaRPr>
        </a:p>
      </dgm:t>
    </dgm:pt>
    <dgm:pt modelId="{E2D88B50-3D26-4295-8EB8-0BDF04366510}" type="parTrans" cxnId="{5D1E1177-35DF-4DAF-BB8E-63BB6210A704}">
      <dgm:prSet/>
      <dgm:spPr/>
      <dgm:t>
        <a:bodyPr/>
        <a:lstStyle/>
        <a:p>
          <a:endParaRPr lang="ru-RU"/>
        </a:p>
      </dgm:t>
    </dgm:pt>
    <dgm:pt modelId="{9A792B80-BC41-4411-A2A5-F5163F124C73}" type="sibTrans" cxnId="{5D1E1177-35DF-4DAF-BB8E-63BB6210A704}">
      <dgm:prSet/>
      <dgm:spPr/>
      <dgm:t>
        <a:bodyPr/>
        <a:lstStyle/>
        <a:p>
          <a:endParaRPr lang="ru-RU"/>
        </a:p>
      </dgm:t>
    </dgm:pt>
    <dgm:pt modelId="{BD5357EF-8010-43C3-B623-51132155B9CD}">
      <dgm:prSet phldrT="[Текст]" custT="1"/>
      <dgm:spPr/>
      <dgm:t>
        <a:bodyPr/>
        <a:lstStyle/>
        <a:p>
          <a:r>
            <a:rPr lang="ru-RU" sz="2800" dirty="0" smtClean="0"/>
            <a:t>Всегда ли нужно говорить правду? </a:t>
          </a:r>
          <a:endParaRPr lang="ru-RU" sz="2800" dirty="0"/>
        </a:p>
      </dgm:t>
    </dgm:pt>
    <dgm:pt modelId="{BC9436E7-4DCF-48FA-BE83-11B95880AC60}" type="parTrans" cxnId="{7B8B85AE-0E69-48D6-9545-08034AB497A9}">
      <dgm:prSet/>
      <dgm:spPr/>
      <dgm:t>
        <a:bodyPr/>
        <a:lstStyle/>
        <a:p>
          <a:endParaRPr lang="ru-RU"/>
        </a:p>
      </dgm:t>
    </dgm:pt>
    <dgm:pt modelId="{61F5CF29-3299-49B1-ABF8-C99BD4028FC7}" type="sibTrans" cxnId="{7B8B85AE-0E69-48D6-9545-08034AB497A9}">
      <dgm:prSet/>
      <dgm:spPr/>
      <dgm:t>
        <a:bodyPr/>
        <a:lstStyle/>
        <a:p>
          <a:endParaRPr lang="ru-RU"/>
        </a:p>
      </dgm:t>
    </dgm:pt>
    <dgm:pt modelId="{376B8B8D-2129-4F58-A9D5-7D32E523B31F}">
      <dgm:prSet phldrT="[Текст]" custT="1"/>
      <dgm:spPr/>
      <dgm:t>
        <a:bodyPr/>
        <a:lstStyle/>
        <a:p>
          <a:r>
            <a:rPr lang="ru-RU" sz="2800" dirty="0" smtClean="0"/>
            <a:t>Могут ли деньги сделать человека счастливым? </a:t>
          </a:r>
          <a:endParaRPr lang="ru-RU" sz="2800" dirty="0"/>
        </a:p>
      </dgm:t>
    </dgm:pt>
    <dgm:pt modelId="{6C4862DD-B701-4F13-819A-FEADAD4AB941}" type="parTrans" cxnId="{30939CF4-7394-4EF5-8A3A-776C153F823C}">
      <dgm:prSet/>
      <dgm:spPr/>
      <dgm:t>
        <a:bodyPr/>
        <a:lstStyle/>
        <a:p>
          <a:endParaRPr lang="ru-RU"/>
        </a:p>
      </dgm:t>
    </dgm:pt>
    <dgm:pt modelId="{009C5725-7F49-46EB-9CE1-E971E6D4BC89}" type="sibTrans" cxnId="{30939CF4-7394-4EF5-8A3A-776C153F823C}">
      <dgm:prSet/>
      <dgm:spPr/>
      <dgm:t>
        <a:bodyPr/>
        <a:lstStyle/>
        <a:p>
          <a:endParaRPr lang="ru-RU"/>
        </a:p>
      </dgm:t>
    </dgm:pt>
    <dgm:pt modelId="{48349F09-0007-4228-98C8-20A726201BA1}" type="pres">
      <dgm:prSet presAssocID="{B4C53382-FE23-4412-9E2D-862410342A4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9BFC120-39FA-4236-ADA5-ED0F7B3C7278}" type="pres">
      <dgm:prSet presAssocID="{6CCFD03D-5945-49E8-8480-5D355095DB4C}" presName="root" presStyleCnt="0"/>
      <dgm:spPr/>
      <dgm:t>
        <a:bodyPr/>
        <a:lstStyle/>
        <a:p>
          <a:endParaRPr lang="ru-RU"/>
        </a:p>
      </dgm:t>
    </dgm:pt>
    <dgm:pt modelId="{3841E9A9-C40B-4680-AA9E-B0C0C8CBD5ED}" type="pres">
      <dgm:prSet presAssocID="{6CCFD03D-5945-49E8-8480-5D355095DB4C}" presName="rootComposite" presStyleCnt="0"/>
      <dgm:spPr/>
      <dgm:t>
        <a:bodyPr/>
        <a:lstStyle/>
        <a:p>
          <a:endParaRPr lang="ru-RU"/>
        </a:p>
      </dgm:t>
    </dgm:pt>
    <dgm:pt modelId="{4F9618AC-5715-4AB1-9BB5-7F770A91E377}" type="pres">
      <dgm:prSet presAssocID="{6CCFD03D-5945-49E8-8480-5D355095DB4C}" presName="rootText" presStyleLbl="node1" presStyleIdx="0" presStyleCnt="1" custScaleX="268043" custScaleY="128711"/>
      <dgm:spPr/>
      <dgm:t>
        <a:bodyPr/>
        <a:lstStyle/>
        <a:p>
          <a:endParaRPr lang="ru-RU"/>
        </a:p>
      </dgm:t>
    </dgm:pt>
    <dgm:pt modelId="{74EF2A1F-7F3F-4120-8C53-F4A4C21462C7}" type="pres">
      <dgm:prSet presAssocID="{6CCFD03D-5945-49E8-8480-5D355095DB4C}" presName="rootConnector" presStyleLbl="node1" presStyleIdx="0" presStyleCnt="1"/>
      <dgm:spPr/>
      <dgm:t>
        <a:bodyPr/>
        <a:lstStyle/>
        <a:p>
          <a:endParaRPr lang="ru-RU"/>
        </a:p>
      </dgm:t>
    </dgm:pt>
    <dgm:pt modelId="{05DE95BB-DD3D-414F-ADAC-0461F63CB970}" type="pres">
      <dgm:prSet presAssocID="{6CCFD03D-5945-49E8-8480-5D355095DB4C}" presName="childShape" presStyleCnt="0"/>
      <dgm:spPr/>
      <dgm:t>
        <a:bodyPr/>
        <a:lstStyle/>
        <a:p>
          <a:endParaRPr lang="ru-RU"/>
        </a:p>
      </dgm:t>
    </dgm:pt>
    <dgm:pt modelId="{55B9DB5D-60C2-4BAC-904D-C74274E635F0}" type="pres">
      <dgm:prSet presAssocID="{BC9436E7-4DCF-48FA-BE83-11B95880AC60}" presName="Name13" presStyleLbl="parChTrans1D2" presStyleIdx="0" presStyleCnt="2"/>
      <dgm:spPr/>
      <dgm:t>
        <a:bodyPr/>
        <a:lstStyle/>
        <a:p>
          <a:endParaRPr lang="ru-RU"/>
        </a:p>
      </dgm:t>
    </dgm:pt>
    <dgm:pt modelId="{F5233283-4EA8-4565-B3E8-D60DE162B113}" type="pres">
      <dgm:prSet presAssocID="{BD5357EF-8010-43C3-B623-51132155B9CD}" presName="childText" presStyleLbl="bgAcc1" presStyleIdx="0" presStyleCnt="2" custScaleX="337761" custScaleY="723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12180A-8D6A-439F-B13D-227733FFFB1E}" type="pres">
      <dgm:prSet presAssocID="{6C4862DD-B701-4F13-819A-FEADAD4AB941}" presName="Name13" presStyleLbl="parChTrans1D2" presStyleIdx="1" presStyleCnt="2"/>
      <dgm:spPr/>
      <dgm:t>
        <a:bodyPr/>
        <a:lstStyle/>
        <a:p>
          <a:endParaRPr lang="ru-RU"/>
        </a:p>
      </dgm:t>
    </dgm:pt>
    <dgm:pt modelId="{21092EA7-EA13-4B3E-A0EB-BBED55E6E78F}" type="pres">
      <dgm:prSet presAssocID="{376B8B8D-2129-4F58-A9D5-7D32E523B31F}" presName="childText" presStyleLbl="bgAcc1" presStyleIdx="1" presStyleCnt="2" custScaleX="3396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D5E1997-49FA-422F-B9A1-9F8ECB0C1E86}" type="presOf" srcId="{BD5357EF-8010-43C3-B623-51132155B9CD}" destId="{F5233283-4EA8-4565-B3E8-D60DE162B113}" srcOrd="0" destOrd="0" presId="urn:microsoft.com/office/officeart/2005/8/layout/hierarchy3"/>
    <dgm:cxn modelId="{1EB0866A-4690-41AD-8828-93B6FD40B31E}" type="presOf" srcId="{B4C53382-FE23-4412-9E2D-862410342A4C}" destId="{48349F09-0007-4228-98C8-20A726201BA1}" srcOrd="0" destOrd="0" presId="urn:microsoft.com/office/officeart/2005/8/layout/hierarchy3"/>
    <dgm:cxn modelId="{5083BEEE-F32E-473E-8570-56F8D598D9B2}" type="presOf" srcId="{6CCFD03D-5945-49E8-8480-5D355095DB4C}" destId="{4F9618AC-5715-4AB1-9BB5-7F770A91E377}" srcOrd="0" destOrd="0" presId="urn:microsoft.com/office/officeart/2005/8/layout/hierarchy3"/>
    <dgm:cxn modelId="{5D1E1177-35DF-4DAF-BB8E-63BB6210A704}" srcId="{B4C53382-FE23-4412-9E2D-862410342A4C}" destId="{6CCFD03D-5945-49E8-8480-5D355095DB4C}" srcOrd="0" destOrd="0" parTransId="{E2D88B50-3D26-4295-8EB8-0BDF04366510}" sibTransId="{9A792B80-BC41-4411-A2A5-F5163F124C73}"/>
    <dgm:cxn modelId="{2B5A2361-3268-41B2-97D8-00C200CD7653}" type="presOf" srcId="{6C4862DD-B701-4F13-819A-FEADAD4AB941}" destId="{1812180A-8D6A-439F-B13D-227733FFFB1E}" srcOrd="0" destOrd="0" presId="urn:microsoft.com/office/officeart/2005/8/layout/hierarchy3"/>
    <dgm:cxn modelId="{007E4FFA-166D-4CF9-8B92-7C8F77CE4B45}" type="presOf" srcId="{376B8B8D-2129-4F58-A9D5-7D32E523B31F}" destId="{21092EA7-EA13-4B3E-A0EB-BBED55E6E78F}" srcOrd="0" destOrd="0" presId="urn:microsoft.com/office/officeart/2005/8/layout/hierarchy3"/>
    <dgm:cxn modelId="{ED2B6B69-225A-4E04-A736-18A273FF00B2}" type="presOf" srcId="{6CCFD03D-5945-49E8-8480-5D355095DB4C}" destId="{74EF2A1F-7F3F-4120-8C53-F4A4C21462C7}" srcOrd="1" destOrd="0" presId="urn:microsoft.com/office/officeart/2005/8/layout/hierarchy3"/>
    <dgm:cxn modelId="{21766860-1383-45A8-BA29-D0135F12735F}" type="presOf" srcId="{BC9436E7-4DCF-48FA-BE83-11B95880AC60}" destId="{55B9DB5D-60C2-4BAC-904D-C74274E635F0}" srcOrd="0" destOrd="0" presId="urn:microsoft.com/office/officeart/2005/8/layout/hierarchy3"/>
    <dgm:cxn modelId="{7B8B85AE-0E69-48D6-9545-08034AB497A9}" srcId="{6CCFD03D-5945-49E8-8480-5D355095DB4C}" destId="{BD5357EF-8010-43C3-B623-51132155B9CD}" srcOrd="0" destOrd="0" parTransId="{BC9436E7-4DCF-48FA-BE83-11B95880AC60}" sibTransId="{61F5CF29-3299-49B1-ABF8-C99BD4028FC7}"/>
    <dgm:cxn modelId="{30939CF4-7394-4EF5-8A3A-776C153F823C}" srcId="{6CCFD03D-5945-49E8-8480-5D355095DB4C}" destId="{376B8B8D-2129-4F58-A9D5-7D32E523B31F}" srcOrd="1" destOrd="0" parTransId="{6C4862DD-B701-4F13-819A-FEADAD4AB941}" sibTransId="{009C5725-7F49-46EB-9CE1-E971E6D4BC89}"/>
    <dgm:cxn modelId="{B4032C38-0A78-4C4E-81EB-8574ACB5CA0C}" type="presParOf" srcId="{48349F09-0007-4228-98C8-20A726201BA1}" destId="{49BFC120-39FA-4236-ADA5-ED0F7B3C7278}" srcOrd="0" destOrd="0" presId="urn:microsoft.com/office/officeart/2005/8/layout/hierarchy3"/>
    <dgm:cxn modelId="{A6AF11B4-A3E0-4B9C-A1B9-97EB07FCBD6C}" type="presParOf" srcId="{49BFC120-39FA-4236-ADA5-ED0F7B3C7278}" destId="{3841E9A9-C40B-4680-AA9E-B0C0C8CBD5ED}" srcOrd="0" destOrd="0" presId="urn:microsoft.com/office/officeart/2005/8/layout/hierarchy3"/>
    <dgm:cxn modelId="{AE213BB5-33A8-47FA-8607-A299AE1B5A3A}" type="presParOf" srcId="{3841E9A9-C40B-4680-AA9E-B0C0C8CBD5ED}" destId="{4F9618AC-5715-4AB1-9BB5-7F770A91E377}" srcOrd="0" destOrd="0" presId="urn:microsoft.com/office/officeart/2005/8/layout/hierarchy3"/>
    <dgm:cxn modelId="{CEF86102-D6F0-4E66-81CC-738447B3ADC5}" type="presParOf" srcId="{3841E9A9-C40B-4680-AA9E-B0C0C8CBD5ED}" destId="{74EF2A1F-7F3F-4120-8C53-F4A4C21462C7}" srcOrd="1" destOrd="0" presId="urn:microsoft.com/office/officeart/2005/8/layout/hierarchy3"/>
    <dgm:cxn modelId="{BC3B5615-0E57-42A2-83D4-D9575A339C0E}" type="presParOf" srcId="{49BFC120-39FA-4236-ADA5-ED0F7B3C7278}" destId="{05DE95BB-DD3D-414F-ADAC-0461F63CB970}" srcOrd="1" destOrd="0" presId="urn:microsoft.com/office/officeart/2005/8/layout/hierarchy3"/>
    <dgm:cxn modelId="{8B101BC4-56BD-4981-AD91-7B5F882B6456}" type="presParOf" srcId="{05DE95BB-DD3D-414F-ADAC-0461F63CB970}" destId="{55B9DB5D-60C2-4BAC-904D-C74274E635F0}" srcOrd="0" destOrd="0" presId="urn:microsoft.com/office/officeart/2005/8/layout/hierarchy3"/>
    <dgm:cxn modelId="{44133915-A05C-4C6C-96C0-36B0EA8AC8BE}" type="presParOf" srcId="{05DE95BB-DD3D-414F-ADAC-0461F63CB970}" destId="{F5233283-4EA8-4565-B3E8-D60DE162B113}" srcOrd="1" destOrd="0" presId="urn:microsoft.com/office/officeart/2005/8/layout/hierarchy3"/>
    <dgm:cxn modelId="{D8EDDC2A-8C47-4512-8FD6-2140A16EF77C}" type="presParOf" srcId="{05DE95BB-DD3D-414F-ADAC-0461F63CB970}" destId="{1812180A-8D6A-439F-B13D-227733FFFB1E}" srcOrd="2" destOrd="0" presId="urn:microsoft.com/office/officeart/2005/8/layout/hierarchy3"/>
    <dgm:cxn modelId="{4B11A0B9-A290-4663-B81C-E3059C5B929B}" type="presParOf" srcId="{05DE95BB-DD3D-414F-ADAC-0461F63CB970}" destId="{21092EA7-EA13-4B3E-A0EB-BBED55E6E78F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4C53382-FE23-4412-9E2D-862410342A4C}" type="doc">
      <dgm:prSet loTypeId="urn:microsoft.com/office/officeart/2005/8/layout/hierarchy3" loCatId="list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ru-RU"/>
        </a:p>
      </dgm:t>
    </dgm:pt>
    <dgm:pt modelId="{6CCFD03D-5945-49E8-8480-5D355095DB4C}">
      <dgm:prSet phldrT="[Текст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2800" b="1" dirty="0" smtClean="0">
              <a:solidFill>
                <a:schemeClr val="tx1"/>
              </a:solidFill>
            </a:rPr>
            <a:t>Предметное содержание:</a:t>
          </a:r>
          <a:endParaRPr lang="ru-RU" sz="2800" dirty="0" smtClean="0">
            <a:solidFill>
              <a:schemeClr val="tx1"/>
            </a:solidFill>
          </a:endParaRPr>
        </a:p>
        <a:p>
          <a:r>
            <a:rPr lang="ru-RU" sz="2800" i="1" dirty="0" smtClean="0">
              <a:solidFill>
                <a:schemeClr val="tx1"/>
              </a:solidFill>
            </a:rPr>
            <a:t>ученик как субъект учебной деятельности</a:t>
          </a:r>
          <a:endParaRPr lang="ru-RU" sz="2800" i="1" dirty="0">
            <a:solidFill>
              <a:schemeClr val="tx1"/>
            </a:solidFill>
          </a:endParaRPr>
        </a:p>
      </dgm:t>
    </dgm:pt>
    <dgm:pt modelId="{E2D88B50-3D26-4295-8EB8-0BDF04366510}" type="parTrans" cxnId="{5D1E1177-35DF-4DAF-BB8E-63BB6210A704}">
      <dgm:prSet/>
      <dgm:spPr/>
      <dgm:t>
        <a:bodyPr/>
        <a:lstStyle/>
        <a:p>
          <a:endParaRPr lang="ru-RU"/>
        </a:p>
      </dgm:t>
    </dgm:pt>
    <dgm:pt modelId="{9A792B80-BC41-4411-A2A5-F5163F124C73}" type="sibTrans" cxnId="{5D1E1177-35DF-4DAF-BB8E-63BB6210A704}">
      <dgm:prSet/>
      <dgm:spPr/>
      <dgm:t>
        <a:bodyPr/>
        <a:lstStyle/>
        <a:p>
          <a:endParaRPr lang="ru-RU"/>
        </a:p>
      </dgm:t>
    </dgm:pt>
    <dgm:pt modelId="{BD5357EF-8010-43C3-B623-51132155B9CD}">
      <dgm:prSet phldrT="[Текст]" custT="1"/>
      <dgm:spPr/>
      <dgm:t>
        <a:bodyPr/>
        <a:lstStyle/>
        <a:p>
          <a:r>
            <a:rPr lang="ru-RU" sz="2800" dirty="0" smtClean="0"/>
            <a:t>Для кого и ради чего мы учимся?</a:t>
          </a:r>
          <a:endParaRPr lang="ru-RU" sz="2800" dirty="0"/>
        </a:p>
      </dgm:t>
    </dgm:pt>
    <dgm:pt modelId="{BC9436E7-4DCF-48FA-BE83-11B95880AC60}" type="parTrans" cxnId="{7B8B85AE-0E69-48D6-9545-08034AB497A9}">
      <dgm:prSet/>
      <dgm:spPr/>
      <dgm:t>
        <a:bodyPr/>
        <a:lstStyle/>
        <a:p>
          <a:endParaRPr lang="ru-RU"/>
        </a:p>
      </dgm:t>
    </dgm:pt>
    <dgm:pt modelId="{61F5CF29-3299-49B1-ABF8-C99BD4028FC7}" type="sibTrans" cxnId="{7B8B85AE-0E69-48D6-9545-08034AB497A9}">
      <dgm:prSet/>
      <dgm:spPr/>
      <dgm:t>
        <a:bodyPr/>
        <a:lstStyle/>
        <a:p>
          <a:endParaRPr lang="ru-RU"/>
        </a:p>
      </dgm:t>
    </dgm:pt>
    <dgm:pt modelId="{376B8B8D-2129-4F58-A9D5-7D32E523B31F}">
      <dgm:prSet phldrT="[Текст]" custT="1"/>
      <dgm:spPr/>
      <dgm:t>
        <a:bodyPr/>
        <a:lstStyle/>
        <a:p>
          <a:r>
            <a:rPr lang="ru-RU" sz="2800" dirty="0" smtClean="0"/>
            <a:t>Нужны ли в школе домашние задания?</a:t>
          </a:r>
          <a:endParaRPr lang="ru-RU" sz="2800" dirty="0"/>
        </a:p>
      </dgm:t>
    </dgm:pt>
    <dgm:pt modelId="{6C4862DD-B701-4F13-819A-FEADAD4AB941}" type="parTrans" cxnId="{30939CF4-7394-4EF5-8A3A-776C153F823C}">
      <dgm:prSet/>
      <dgm:spPr/>
      <dgm:t>
        <a:bodyPr/>
        <a:lstStyle/>
        <a:p>
          <a:endParaRPr lang="ru-RU"/>
        </a:p>
      </dgm:t>
    </dgm:pt>
    <dgm:pt modelId="{009C5725-7F49-46EB-9CE1-E971E6D4BC89}" type="sibTrans" cxnId="{30939CF4-7394-4EF5-8A3A-776C153F823C}">
      <dgm:prSet/>
      <dgm:spPr/>
      <dgm:t>
        <a:bodyPr/>
        <a:lstStyle/>
        <a:p>
          <a:endParaRPr lang="ru-RU"/>
        </a:p>
      </dgm:t>
    </dgm:pt>
    <dgm:pt modelId="{48349F09-0007-4228-98C8-20A726201BA1}" type="pres">
      <dgm:prSet presAssocID="{B4C53382-FE23-4412-9E2D-862410342A4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9BFC120-39FA-4236-ADA5-ED0F7B3C7278}" type="pres">
      <dgm:prSet presAssocID="{6CCFD03D-5945-49E8-8480-5D355095DB4C}" presName="root" presStyleCnt="0"/>
      <dgm:spPr/>
      <dgm:t>
        <a:bodyPr/>
        <a:lstStyle/>
        <a:p>
          <a:endParaRPr lang="ru-RU"/>
        </a:p>
      </dgm:t>
    </dgm:pt>
    <dgm:pt modelId="{3841E9A9-C40B-4680-AA9E-B0C0C8CBD5ED}" type="pres">
      <dgm:prSet presAssocID="{6CCFD03D-5945-49E8-8480-5D355095DB4C}" presName="rootComposite" presStyleCnt="0"/>
      <dgm:spPr/>
      <dgm:t>
        <a:bodyPr/>
        <a:lstStyle/>
        <a:p>
          <a:endParaRPr lang="ru-RU"/>
        </a:p>
      </dgm:t>
    </dgm:pt>
    <dgm:pt modelId="{4F9618AC-5715-4AB1-9BB5-7F770A91E377}" type="pres">
      <dgm:prSet presAssocID="{6CCFD03D-5945-49E8-8480-5D355095DB4C}" presName="rootText" presStyleLbl="node1" presStyleIdx="0" presStyleCnt="1" custScaleX="280540"/>
      <dgm:spPr/>
      <dgm:t>
        <a:bodyPr/>
        <a:lstStyle/>
        <a:p>
          <a:endParaRPr lang="ru-RU"/>
        </a:p>
      </dgm:t>
    </dgm:pt>
    <dgm:pt modelId="{74EF2A1F-7F3F-4120-8C53-F4A4C21462C7}" type="pres">
      <dgm:prSet presAssocID="{6CCFD03D-5945-49E8-8480-5D355095DB4C}" presName="rootConnector" presStyleLbl="node1" presStyleIdx="0" presStyleCnt="1"/>
      <dgm:spPr/>
      <dgm:t>
        <a:bodyPr/>
        <a:lstStyle/>
        <a:p>
          <a:endParaRPr lang="ru-RU"/>
        </a:p>
      </dgm:t>
    </dgm:pt>
    <dgm:pt modelId="{05DE95BB-DD3D-414F-ADAC-0461F63CB970}" type="pres">
      <dgm:prSet presAssocID="{6CCFD03D-5945-49E8-8480-5D355095DB4C}" presName="childShape" presStyleCnt="0"/>
      <dgm:spPr/>
      <dgm:t>
        <a:bodyPr/>
        <a:lstStyle/>
        <a:p>
          <a:endParaRPr lang="ru-RU"/>
        </a:p>
      </dgm:t>
    </dgm:pt>
    <dgm:pt modelId="{55B9DB5D-60C2-4BAC-904D-C74274E635F0}" type="pres">
      <dgm:prSet presAssocID="{BC9436E7-4DCF-48FA-BE83-11B95880AC60}" presName="Name13" presStyleLbl="parChTrans1D2" presStyleIdx="0" presStyleCnt="2"/>
      <dgm:spPr/>
      <dgm:t>
        <a:bodyPr/>
        <a:lstStyle/>
        <a:p>
          <a:endParaRPr lang="ru-RU"/>
        </a:p>
      </dgm:t>
    </dgm:pt>
    <dgm:pt modelId="{F5233283-4EA8-4565-B3E8-D60DE162B113}" type="pres">
      <dgm:prSet presAssocID="{BD5357EF-8010-43C3-B623-51132155B9CD}" presName="childText" presStyleLbl="bgAcc1" presStyleIdx="0" presStyleCnt="2" custScaleX="337588" custScaleY="759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12180A-8D6A-439F-B13D-227733FFFB1E}" type="pres">
      <dgm:prSet presAssocID="{6C4862DD-B701-4F13-819A-FEADAD4AB941}" presName="Name13" presStyleLbl="parChTrans1D2" presStyleIdx="1" presStyleCnt="2"/>
      <dgm:spPr/>
      <dgm:t>
        <a:bodyPr/>
        <a:lstStyle/>
        <a:p>
          <a:endParaRPr lang="ru-RU"/>
        </a:p>
      </dgm:t>
    </dgm:pt>
    <dgm:pt modelId="{21092EA7-EA13-4B3E-A0EB-BBED55E6E78F}" type="pres">
      <dgm:prSet presAssocID="{376B8B8D-2129-4F58-A9D5-7D32E523B31F}" presName="childText" presStyleLbl="bgAcc1" presStyleIdx="1" presStyleCnt="2" custScaleX="339634" custScaleY="669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D6F8DB2-A9B4-425C-A8B3-7709E6B19903}" type="presOf" srcId="{376B8B8D-2129-4F58-A9D5-7D32E523B31F}" destId="{21092EA7-EA13-4B3E-A0EB-BBED55E6E78F}" srcOrd="0" destOrd="0" presId="urn:microsoft.com/office/officeart/2005/8/layout/hierarchy3"/>
    <dgm:cxn modelId="{9693BCA1-0256-426F-B4CB-139AFDE476CC}" type="presOf" srcId="{BD5357EF-8010-43C3-B623-51132155B9CD}" destId="{F5233283-4EA8-4565-B3E8-D60DE162B113}" srcOrd="0" destOrd="0" presId="urn:microsoft.com/office/officeart/2005/8/layout/hierarchy3"/>
    <dgm:cxn modelId="{5B95DAC6-CE07-4AF9-B392-A3AA7E54AFAA}" type="presOf" srcId="{6C4862DD-B701-4F13-819A-FEADAD4AB941}" destId="{1812180A-8D6A-439F-B13D-227733FFFB1E}" srcOrd="0" destOrd="0" presId="urn:microsoft.com/office/officeart/2005/8/layout/hierarchy3"/>
    <dgm:cxn modelId="{5D1E1177-35DF-4DAF-BB8E-63BB6210A704}" srcId="{B4C53382-FE23-4412-9E2D-862410342A4C}" destId="{6CCFD03D-5945-49E8-8480-5D355095DB4C}" srcOrd="0" destOrd="0" parTransId="{E2D88B50-3D26-4295-8EB8-0BDF04366510}" sibTransId="{9A792B80-BC41-4411-A2A5-F5163F124C73}"/>
    <dgm:cxn modelId="{B85C6B39-4678-499D-88F1-A6B791780432}" type="presOf" srcId="{BC9436E7-4DCF-48FA-BE83-11B95880AC60}" destId="{55B9DB5D-60C2-4BAC-904D-C74274E635F0}" srcOrd="0" destOrd="0" presId="urn:microsoft.com/office/officeart/2005/8/layout/hierarchy3"/>
    <dgm:cxn modelId="{7B8B85AE-0E69-48D6-9545-08034AB497A9}" srcId="{6CCFD03D-5945-49E8-8480-5D355095DB4C}" destId="{BD5357EF-8010-43C3-B623-51132155B9CD}" srcOrd="0" destOrd="0" parTransId="{BC9436E7-4DCF-48FA-BE83-11B95880AC60}" sibTransId="{61F5CF29-3299-49B1-ABF8-C99BD4028FC7}"/>
    <dgm:cxn modelId="{85A22424-983C-4D83-AC2E-E60B06C71E99}" type="presOf" srcId="{6CCFD03D-5945-49E8-8480-5D355095DB4C}" destId="{74EF2A1F-7F3F-4120-8C53-F4A4C21462C7}" srcOrd="1" destOrd="0" presId="urn:microsoft.com/office/officeart/2005/8/layout/hierarchy3"/>
    <dgm:cxn modelId="{30939CF4-7394-4EF5-8A3A-776C153F823C}" srcId="{6CCFD03D-5945-49E8-8480-5D355095DB4C}" destId="{376B8B8D-2129-4F58-A9D5-7D32E523B31F}" srcOrd="1" destOrd="0" parTransId="{6C4862DD-B701-4F13-819A-FEADAD4AB941}" sibTransId="{009C5725-7F49-46EB-9CE1-E971E6D4BC89}"/>
    <dgm:cxn modelId="{B5A60E25-E9ED-47BA-8D1A-C6A94043CEA8}" type="presOf" srcId="{B4C53382-FE23-4412-9E2D-862410342A4C}" destId="{48349F09-0007-4228-98C8-20A726201BA1}" srcOrd="0" destOrd="0" presId="urn:microsoft.com/office/officeart/2005/8/layout/hierarchy3"/>
    <dgm:cxn modelId="{B140FDBB-4A6C-4CB4-BC87-3DD8729226E9}" type="presOf" srcId="{6CCFD03D-5945-49E8-8480-5D355095DB4C}" destId="{4F9618AC-5715-4AB1-9BB5-7F770A91E377}" srcOrd="0" destOrd="0" presId="urn:microsoft.com/office/officeart/2005/8/layout/hierarchy3"/>
    <dgm:cxn modelId="{74D36B90-33D5-4C88-AC9D-214496B99327}" type="presParOf" srcId="{48349F09-0007-4228-98C8-20A726201BA1}" destId="{49BFC120-39FA-4236-ADA5-ED0F7B3C7278}" srcOrd="0" destOrd="0" presId="urn:microsoft.com/office/officeart/2005/8/layout/hierarchy3"/>
    <dgm:cxn modelId="{ABB31EB5-8674-4D7B-8885-493931CDA036}" type="presParOf" srcId="{49BFC120-39FA-4236-ADA5-ED0F7B3C7278}" destId="{3841E9A9-C40B-4680-AA9E-B0C0C8CBD5ED}" srcOrd="0" destOrd="0" presId="urn:microsoft.com/office/officeart/2005/8/layout/hierarchy3"/>
    <dgm:cxn modelId="{330C3DD2-4A8F-4C93-A1E8-64BEA3590D83}" type="presParOf" srcId="{3841E9A9-C40B-4680-AA9E-B0C0C8CBD5ED}" destId="{4F9618AC-5715-4AB1-9BB5-7F770A91E377}" srcOrd="0" destOrd="0" presId="urn:microsoft.com/office/officeart/2005/8/layout/hierarchy3"/>
    <dgm:cxn modelId="{EE4C16FA-8D1C-410E-A6A2-380943D7AF78}" type="presParOf" srcId="{3841E9A9-C40B-4680-AA9E-B0C0C8CBD5ED}" destId="{74EF2A1F-7F3F-4120-8C53-F4A4C21462C7}" srcOrd="1" destOrd="0" presId="urn:microsoft.com/office/officeart/2005/8/layout/hierarchy3"/>
    <dgm:cxn modelId="{81F69E5A-83A3-4EDE-944D-A5EA1834CEAB}" type="presParOf" srcId="{49BFC120-39FA-4236-ADA5-ED0F7B3C7278}" destId="{05DE95BB-DD3D-414F-ADAC-0461F63CB970}" srcOrd="1" destOrd="0" presId="urn:microsoft.com/office/officeart/2005/8/layout/hierarchy3"/>
    <dgm:cxn modelId="{F5428508-213F-44BC-9F35-EBF236A8C300}" type="presParOf" srcId="{05DE95BB-DD3D-414F-ADAC-0461F63CB970}" destId="{55B9DB5D-60C2-4BAC-904D-C74274E635F0}" srcOrd="0" destOrd="0" presId="urn:microsoft.com/office/officeart/2005/8/layout/hierarchy3"/>
    <dgm:cxn modelId="{39CA47AD-F2BC-42B7-A4F7-36FF0865726F}" type="presParOf" srcId="{05DE95BB-DD3D-414F-ADAC-0461F63CB970}" destId="{F5233283-4EA8-4565-B3E8-D60DE162B113}" srcOrd="1" destOrd="0" presId="urn:microsoft.com/office/officeart/2005/8/layout/hierarchy3"/>
    <dgm:cxn modelId="{503B34EA-D161-4A08-8455-4B5BEDE236A4}" type="presParOf" srcId="{05DE95BB-DD3D-414F-ADAC-0461F63CB970}" destId="{1812180A-8D6A-439F-B13D-227733FFFB1E}" srcOrd="2" destOrd="0" presId="urn:microsoft.com/office/officeart/2005/8/layout/hierarchy3"/>
    <dgm:cxn modelId="{8858289C-EE45-4DA4-BC37-F5121C8E77ED}" type="presParOf" srcId="{05DE95BB-DD3D-414F-ADAC-0461F63CB970}" destId="{21092EA7-EA13-4B3E-A0EB-BBED55E6E78F}" srcOrd="3" destOrd="0" presId="urn:microsoft.com/office/officeart/2005/8/layout/hierarchy3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E61DA4C-13ED-4831-9503-C626581C5FBE}" type="doc">
      <dgm:prSet loTypeId="urn:microsoft.com/office/officeart/2005/8/layout/target3" loCatId="list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ru-RU"/>
        </a:p>
      </dgm:t>
    </dgm:pt>
    <dgm:pt modelId="{D9821F36-BA9F-45AC-B785-EEB9A4D59224}">
      <dgm:prSet phldrT="[Текст]"/>
      <dgm:spPr/>
      <dgm:t>
        <a:bodyPr/>
        <a:lstStyle/>
        <a:p>
          <a:pPr algn="l"/>
          <a:r>
            <a:rPr lang="ru-RU" dirty="0" smtClean="0"/>
            <a:t>  </a:t>
          </a:r>
          <a:r>
            <a:rPr lang="ru-RU" b="1" dirty="0" smtClean="0"/>
            <a:t>1.  Внимательно  прочитайте задание.</a:t>
          </a:r>
          <a:endParaRPr lang="ru-RU" b="1" dirty="0"/>
        </a:p>
      </dgm:t>
    </dgm:pt>
    <dgm:pt modelId="{CE115FDE-D4D0-449B-84DD-6B940503BE96}" type="parTrans" cxnId="{AA5A7C7E-8D1D-4848-B84E-577F54E1B1F6}">
      <dgm:prSet/>
      <dgm:spPr/>
      <dgm:t>
        <a:bodyPr/>
        <a:lstStyle/>
        <a:p>
          <a:endParaRPr lang="ru-RU"/>
        </a:p>
      </dgm:t>
    </dgm:pt>
    <dgm:pt modelId="{DBFE47B1-0778-4D04-A55B-9770FC3DC7E1}" type="sibTrans" cxnId="{AA5A7C7E-8D1D-4848-B84E-577F54E1B1F6}">
      <dgm:prSet/>
      <dgm:spPr/>
      <dgm:t>
        <a:bodyPr/>
        <a:lstStyle/>
        <a:p>
          <a:endParaRPr lang="ru-RU"/>
        </a:p>
      </dgm:t>
    </dgm:pt>
    <dgm:pt modelId="{634483EF-B8CC-43CA-966C-2E5052028C8D}">
      <dgm:prSet phldrT="[Текст]"/>
      <dgm:spPr/>
      <dgm:t>
        <a:bodyPr/>
        <a:lstStyle/>
        <a:p>
          <a:pPr algn="l"/>
          <a:r>
            <a:rPr lang="ru-RU" dirty="0" smtClean="0"/>
            <a:t>  </a:t>
          </a:r>
          <a:r>
            <a:rPr lang="ru-RU" b="1" dirty="0" smtClean="0"/>
            <a:t>2. Осмыслите предложенную тему рассуждения.</a:t>
          </a:r>
          <a:endParaRPr lang="ru-RU" b="1" dirty="0"/>
        </a:p>
      </dgm:t>
    </dgm:pt>
    <dgm:pt modelId="{00AB357C-E51B-4558-8CC6-FE9A90670999}" type="parTrans" cxnId="{9DDA031E-791B-469F-AF56-FFE7A88FF51A}">
      <dgm:prSet/>
      <dgm:spPr/>
      <dgm:t>
        <a:bodyPr/>
        <a:lstStyle/>
        <a:p>
          <a:endParaRPr lang="ru-RU"/>
        </a:p>
      </dgm:t>
    </dgm:pt>
    <dgm:pt modelId="{47FCDD08-91E0-463C-AC3F-5D473843DFFC}" type="sibTrans" cxnId="{9DDA031E-791B-469F-AF56-FFE7A88FF51A}">
      <dgm:prSet/>
      <dgm:spPr/>
      <dgm:t>
        <a:bodyPr/>
        <a:lstStyle/>
        <a:p>
          <a:endParaRPr lang="ru-RU"/>
        </a:p>
      </dgm:t>
    </dgm:pt>
    <dgm:pt modelId="{0D0FCFB1-C3A9-4059-B4D0-9151837ADD25}">
      <dgm:prSet/>
      <dgm:spPr/>
      <dgm:t>
        <a:bodyPr/>
        <a:lstStyle/>
        <a:p>
          <a:endParaRPr lang="ru-RU" dirty="0"/>
        </a:p>
      </dgm:t>
    </dgm:pt>
    <dgm:pt modelId="{8B500193-0372-4239-AD7A-6FF2FECDF29A}" type="parTrans" cxnId="{4B3B5F86-9E96-4E4B-B71C-DA89FE24BB70}">
      <dgm:prSet/>
      <dgm:spPr/>
      <dgm:t>
        <a:bodyPr/>
        <a:lstStyle/>
        <a:p>
          <a:endParaRPr lang="ru-RU"/>
        </a:p>
      </dgm:t>
    </dgm:pt>
    <dgm:pt modelId="{9F67B9E7-34FD-49EE-86C1-2F389DA9D8D7}" type="sibTrans" cxnId="{4B3B5F86-9E96-4E4B-B71C-DA89FE24BB70}">
      <dgm:prSet/>
      <dgm:spPr/>
      <dgm:t>
        <a:bodyPr/>
        <a:lstStyle/>
        <a:p>
          <a:endParaRPr lang="ru-RU"/>
        </a:p>
      </dgm:t>
    </dgm:pt>
    <dgm:pt modelId="{9C3760BF-C6C7-4BBD-83C6-618F7B034990}">
      <dgm:prSet/>
      <dgm:spPr/>
      <dgm:t>
        <a:bodyPr/>
        <a:lstStyle/>
        <a:p>
          <a:pPr algn="l"/>
          <a:r>
            <a:rPr lang="ru-RU" dirty="0" smtClean="0"/>
            <a:t>  </a:t>
          </a:r>
          <a:r>
            <a:rPr lang="ru-RU" b="1" dirty="0" smtClean="0"/>
            <a:t>4. Дайте развёрнутые ответы на каждый вопрос,</a:t>
          </a:r>
          <a:endParaRPr lang="ru-RU" dirty="0" smtClean="0"/>
        </a:p>
        <a:p>
          <a:pPr algn="l"/>
          <a:r>
            <a:rPr lang="ru-RU" b="1" dirty="0" smtClean="0"/>
            <a:t>       чтобы получилось монологическое высказывание.</a:t>
          </a:r>
          <a:endParaRPr lang="ru-RU" b="1" dirty="0"/>
        </a:p>
      </dgm:t>
    </dgm:pt>
    <dgm:pt modelId="{35EE888D-C837-4E49-A40D-AA36F1FC4E37}" type="parTrans" cxnId="{438A0FF1-6085-4B48-856C-B40D69834498}">
      <dgm:prSet/>
      <dgm:spPr/>
      <dgm:t>
        <a:bodyPr/>
        <a:lstStyle/>
        <a:p>
          <a:endParaRPr lang="ru-RU"/>
        </a:p>
      </dgm:t>
    </dgm:pt>
    <dgm:pt modelId="{9D3BFE2C-9424-4C27-9EC8-5C60C8D14929}" type="sibTrans" cxnId="{438A0FF1-6085-4B48-856C-B40D69834498}">
      <dgm:prSet/>
      <dgm:spPr/>
      <dgm:t>
        <a:bodyPr/>
        <a:lstStyle/>
        <a:p>
          <a:endParaRPr lang="ru-RU"/>
        </a:p>
      </dgm:t>
    </dgm:pt>
    <dgm:pt modelId="{8E70D7CC-64C8-4202-9D90-74E73A493D97}" type="pres">
      <dgm:prSet presAssocID="{0E61DA4C-13ED-4831-9503-C626581C5FB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00C8244-79B0-40A8-BEF2-6A98D22FCEE4}" type="pres">
      <dgm:prSet presAssocID="{D9821F36-BA9F-45AC-B785-EEB9A4D59224}" presName="circle1" presStyleLbl="node1" presStyleIdx="0" presStyleCnt="4"/>
      <dgm:spPr/>
      <dgm:t>
        <a:bodyPr/>
        <a:lstStyle/>
        <a:p>
          <a:endParaRPr lang="ru-RU"/>
        </a:p>
      </dgm:t>
    </dgm:pt>
    <dgm:pt modelId="{C5EB61C6-3790-4064-81F2-E0CCE47CABED}" type="pres">
      <dgm:prSet presAssocID="{D9821F36-BA9F-45AC-B785-EEB9A4D59224}" presName="space" presStyleCnt="0"/>
      <dgm:spPr/>
      <dgm:t>
        <a:bodyPr/>
        <a:lstStyle/>
        <a:p>
          <a:endParaRPr lang="ru-RU"/>
        </a:p>
      </dgm:t>
    </dgm:pt>
    <dgm:pt modelId="{456EF5BF-0DF6-4AC1-ABF7-12C77E881FB5}" type="pres">
      <dgm:prSet presAssocID="{D9821F36-BA9F-45AC-B785-EEB9A4D59224}" presName="rect1" presStyleLbl="alignAcc1" presStyleIdx="0" presStyleCnt="4"/>
      <dgm:spPr/>
      <dgm:t>
        <a:bodyPr/>
        <a:lstStyle/>
        <a:p>
          <a:endParaRPr lang="ru-RU"/>
        </a:p>
      </dgm:t>
    </dgm:pt>
    <dgm:pt modelId="{BC316E10-3E98-48E7-B5A3-2BA808ED351C}" type="pres">
      <dgm:prSet presAssocID="{634483EF-B8CC-43CA-966C-2E5052028C8D}" presName="vertSpace2" presStyleLbl="node1" presStyleIdx="0" presStyleCnt="4"/>
      <dgm:spPr/>
      <dgm:t>
        <a:bodyPr/>
        <a:lstStyle/>
        <a:p>
          <a:endParaRPr lang="ru-RU"/>
        </a:p>
      </dgm:t>
    </dgm:pt>
    <dgm:pt modelId="{97DADFB6-4AB3-4B65-AFCD-AEE7D81C26B4}" type="pres">
      <dgm:prSet presAssocID="{634483EF-B8CC-43CA-966C-2E5052028C8D}" presName="circle2" presStyleLbl="node1" presStyleIdx="1" presStyleCnt="4"/>
      <dgm:spPr/>
      <dgm:t>
        <a:bodyPr/>
        <a:lstStyle/>
        <a:p>
          <a:endParaRPr lang="ru-RU"/>
        </a:p>
      </dgm:t>
    </dgm:pt>
    <dgm:pt modelId="{23B43B59-D783-45CA-AEEB-E18453497ACE}" type="pres">
      <dgm:prSet presAssocID="{634483EF-B8CC-43CA-966C-2E5052028C8D}" presName="rect2" presStyleLbl="alignAcc1" presStyleIdx="1" presStyleCnt="4"/>
      <dgm:spPr/>
      <dgm:t>
        <a:bodyPr/>
        <a:lstStyle/>
        <a:p>
          <a:endParaRPr lang="ru-RU"/>
        </a:p>
      </dgm:t>
    </dgm:pt>
    <dgm:pt modelId="{2298DFF9-D977-4430-B0DC-CECC9EA6C7E0}" type="pres">
      <dgm:prSet presAssocID="{0D0FCFB1-C3A9-4059-B4D0-9151837ADD25}" presName="vertSpace3" presStyleLbl="node1" presStyleIdx="1" presStyleCnt="4"/>
      <dgm:spPr/>
      <dgm:t>
        <a:bodyPr/>
        <a:lstStyle/>
        <a:p>
          <a:endParaRPr lang="ru-RU"/>
        </a:p>
      </dgm:t>
    </dgm:pt>
    <dgm:pt modelId="{AEB99AE3-F304-471F-BD24-2D8FE57A756D}" type="pres">
      <dgm:prSet presAssocID="{0D0FCFB1-C3A9-4059-B4D0-9151837ADD25}" presName="circle3" presStyleLbl="node1" presStyleIdx="2" presStyleCnt="4"/>
      <dgm:spPr/>
      <dgm:t>
        <a:bodyPr/>
        <a:lstStyle/>
        <a:p>
          <a:endParaRPr lang="ru-RU"/>
        </a:p>
      </dgm:t>
    </dgm:pt>
    <dgm:pt modelId="{C25F49D9-8D54-4CBC-A121-4CFB7DD20F28}" type="pres">
      <dgm:prSet presAssocID="{0D0FCFB1-C3A9-4059-B4D0-9151837ADD25}" presName="rect3" presStyleLbl="alignAcc1" presStyleIdx="2" presStyleCnt="4"/>
      <dgm:spPr/>
      <dgm:t>
        <a:bodyPr/>
        <a:lstStyle/>
        <a:p>
          <a:endParaRPr lang="ru-RU"/>
        </a:p>
      </dgm:t>
    </dgm:pt>
    <dgm:pt modelId="{2B2151A8-B544-415C-8170-D3901EE604EF}" type="pres">
      <dgm:prSet presAssocID="{9C3760BF-C6C7-4BBD-83C6-618F7B034990}" presName="vertSpace4" presStyleLbl="node1" presStyleIdx="2" presStyleCnt="4"/>
      <dgm:spPr/>
      <dgm:t>
        <a:bodyPr/>
        <a:lstStyle/>
        <a:p>
          <a:endParaRPr lang="ru-RU"/>
        </a:p>
      </dgm:t>
    </dgm:pt>
    <dgm:pt modelId="{82DDB2AB-88DF-4E3F-91A7-13D72221F83E}" type="pres">
      <dgm:prSet presAssocID="{9C3760BF-C6C7-4BBD-83C6-618F7B034990}" presName="circle4" presStyleLbl="node1" presStyleIdx="3" presStyleCnt="4"/>
      <dgm:spPr/>
      <dgm:t>
        <a:bodyPr/>
        <a:lstStyle/>
        <a:p>
          <a:endParaRPr lang="ru-RU"/>
        </a:p>
      </dgm:t>
    </dgm:pt>
    <dgm:pt modelId="{5E53F2E4-C474-4B7C-BCC4-DF07BD3DF5B9}" type="pres">
      <dgm:prSet presAssocID="{9C3760BF-C6C7-4BBD-83C6-618F7B034990}" presName="rect4" presStyleLbl="alignAcc1" presStyleIdx="3" presStyleCnt="4"/>
      <dgm:spPr/>
      <dgm:t>
        <a:bodyPr/>
        <a:lstStyle/>
        <a:p>
          <a:endParaRPr lang="ru-RU"/>
        </a:p>
      </dgm:t>
    </dgm:pt>
    <dgm:pt modelId="{0FF7346C-C9D6-4542-95DD-05B91428CD35}" type="pres">
      <dgm:prSet presAssocID="{D9821F36-BA9F-45AC-B785-EEB9A4D59224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DE8827-B393-42C6-9590-A5B14D732414}" type="pres">
      <dgm:prSet presAssocID="{634483EF-B8CC-43CA-966C-2E5052028C8D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D33FB9-17FB-4211-9535-8C4CFE30B3BD}" type="pres">
      <dgm:prSet presAssocID="{0D0FCFB1-C3A9-4059-B4D0-9151837ADD25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56CC9C-C74A-4183-9087-135790687A97}" type="pres">
      <dgm:prSet presAssocID="{9C3760BF-C6C7-4BBD-83C6-618F7B034990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FE39C09-52FC-401A-B9E2-474646275424}" type="presOf" srcId="{0D0FCFB1-C3A9-4059-B4D0-9151837ADD25}" destId="{8BD33FB9-17FB-4211-9535-8C4CFE30B3BD}" srcOrd="1" destOrd="0" presId="urn:microsoft.com/office/officeart/2005/8/layout/target3"/>
    <dgm:cxn modelId="{A120FA32-FE7D-40EB-8618-F904F756A24C}" type="presOf" srcId="{634483EF-B8CC-43CA-966C-2E5052028C8D}" destId="{23B43B59-D783-45CA-AEEB-E18453497ACE}" srcOrd="0" destOrd="0" presId="urn:microsoft.com/office/officeart/2005/8/layout/target3"/>
    <dgm:cxn modelId="{AA5A7C7E-8D1D-4848-B84E-577F54E1B1F6}" srcId="{0E61DA4C-13ED-4831-9503-C626581C5FBE}" destId="{D9821F36-BA9F-45AC-B785-EEB9A4D59224}" srcOrd="0" destOrd="0" parTransId="{CE115FDE-D4D0-449B-84DD-6B940503BE96}" sibTransId="{DBFE47B1-0778-4D04-A55B-9770FC3DC7E1}"/>
    <dgm:cxn modelId="{438A0FF1-6085-4B48-856C-B40D69834498}" srcId="{0E61DA4C-13ED-4831-9503-C626581C5FBE}" destId="{9C3760BF-C6C7-4BBD-83C6-618F7B034990}" srcOrd="3" destOrd="0" parTransId="{35EE888D-C837-4E49-A40D-AA36F1FC4E37}" sibTransId="{9D3BFE2C-9424-4C27-9EC8-5C60C8D14929}"/>
    <dgm:cxn modelId="{B5DB0C17-755B-4429-B745-57F347D013EF}" type="presOf" srcId="{D9821F36-BA9F-45AC-B785-EEB9A4D59224}" destId="{456EF5BF-0DF6-4AC1-ABF7-12C77E881FB5}" srcOrd="0" destOrd="0" presId="urn:microsoft.com/office/officeart/2005/8/layout/target3"/>
    <dgm:cxn modelId="{7B2C161A-A9A5-4A75-B765-71DCA52D0021}" type="presOf" srcId="{9C3760BF-C6C7-4BBD-83C6-618F7B034990}" destId="{B556CC9C-C74A-4183-9087-135790687A97}" srcOrd="1" destOrd="0" presId="urn:microsoft.com/office/officeart/2005/8/layout/target3"/>
    <dgm:cxn modelId="{994045EA-DDF7-4D78-881E-620347CEE215}" type="presOf" srcId="{0E61DA4C-13ED-4831-9503-C626581C5FBE}" destId="{8E70D7CC-64C8-4202-9D90-74E73A493D97}" srcOrd="0" destOrd="0" presId="urn:microsoft.com/office/officeart/2005/8/layout/target3"/>
    <dgm:cxn modelId="{9DDA031E-791B-469F-AF56-FFE7A88FF51A}" srcId="{0E61DA4C-13ED-4831-9503-C626581C5FBE}" destId="{634483EF-B8CC-43CA-966C-2E5052028C8D}" srcOrd="1" destOrd="0" parTransId="{00AB357C-E51B-4558-8CC6-FE9A90670999}" sibTransId="{47FCDD08-91E0-463C-AC3F-5D473843DFFC}"/>
    <dgm:cxn modelId="{81BFC651-5E4F-4D14-9AE1-6CC1E1B1031E}" type="presOf" srcId="{634483EF-B8CC-43CA-966C-2E5052028C8D}" destId="{F6DE8827-B393-42C6-9590-A5B14D732414}" srcOrd="1" destOrd="0" presId="urn:microsoft.com/office/officeart/2005/8/layout/target3"/>
    <dgm:cxn modelId="{A437952A-DCD8-4702-AEE0-5FE71866B957}" type="presOf" srcId="{0D0FCFB1-C3A9-4059-B4D0-9151837ADD25}" destId="{C25F49D9-8D54-4CBC-A121-4CFB7DD20F28}" srcOrd="0" destOrd="0" presId="urn:microsoft.com/office/officeart/2005/8/layout/target3"/>
    <dgm:cxn modelId="{4B3B5F86-9E96-4E4B-B71C-DA89FE24BB70}" srcId="{0E61DA4C-13ED-4831-9503-C626581C5FBE}" destId="{0D0FCFB1-C3A9-4059-B4D0-9151837ADD25}" srcOrd="2" destOrd="0" parTransId="{8B500193-0372-4239-AD7A-6FF2FECDF29A}" sibTransId="{9F67B9E7-34FD-49EE-86C1-2F389DA9D8D7}"/>
    <dgm:cxn modelId="{2889B5F1-08CE-4445-AC2D-098AD38FD721}" type="presOf" srcId="{D9821F36-BA9F-45AC-B785-EEB9A4D59224}" destId="{0FF7346C-C9D6-4542-95DD-05B91428CD35}" srcOrd="1" destOrd="0" presId="urn:microsoft.com/office/officeart/2005/8/layout/target3"/>
    <dgm:cxn modelId="{BB46BE72-5A1A-464D-AC9E-692EF2B5F460}" type="presOf" srcId="{9C3760BF-C6C7-4BBD-83C6-618F7B034990}" destId="{5E53F2E4-C474-4B7C-BCC4-DF07BD3DF5B9}" srcOrd="0" destOrd="0" presId="urn:microsoft.com/office/officeart/2005/8/layout/target3"/>
    <dgm:cxn modelId="{BA27C2BF-3A3E-4686-B441-68C024C8543F}" type="presParOf" srcId="{8E70D7CC-64C8-4202-9D90-74E73A493D97}" destId="{600C8244-79B0-40A8-BEF2-6A98D22FCEE4}" srcOrd="0" destOrd="0" presId="urn:microsoft.com/office/officeart/2005/8/layout/target3"/>
    <dgm:cxn modelId="{014A3450-2164-49A5-842E-B8DB24F961A1}" type="presParOf" srcId="{8E70D7CC-64C8-4202-9D90-74E73A493D97}" destId="{C5EB61C6-3790-4064-81F2-E0CCE47CABED}" srcOrd="1" destOrd="0" presId="urn:microsoft.com/office/officeart/2005/8/layout/target3"/>
    <dgm:cxn modelId="{C9DE8B41-3322-404C-93DD-4FB962D0F470}" type="presParOf" srcId="{8E70D7CC-64C8-4202-9D90-74E73A493D97}" destId="{456EF5BF-0DF6-4AC1-ABF7-12C77E881FB5}" srcOrd="2" destOrd="0" presId="urn:microsoft.com/office/officeart/2005/8/layout/target3"/>
    <dgm:cxn modelId="{48507E42-C548-4C37-9E0F-3D8C25C6625A}" type="presParOf" srcId="{8E70D7CC-64C8-4202-9D90-74E73A493D97}" destId="{BC316E10-3E98-48E7-B5A3-2BA808ED351C}" srcOrd="3" destOrd="0" presId="urn:microsoft.com/office/officeart/2005/8/layout/target3"/>
    <dgm:cxn modelId="{A18F9B05-3EF1-4FC5-8907-6062C13B6C74}" type="presParOf" srcId="{8E70D7CC-64C8-4202-9D90-74E73A493D97}" destId="{97DADFB6-4AB3-4B65-AFCD-AEE7D81C26B4}" srcOrd="4" destOrd="0" presId="urn:microsoft.com/office/officeart/2005/8/layout/target3"/>
    <dgm:cxn modelId="{FFBA93E9-6BB8-4B5C-B66B-6A5C5FBAAA7E}" type="presParOf" srcId="{8E70D7CC-64C8-4202-9D90-74E73A493D97}" destId="{23B43B59-D783-45CA-AEEB-E18453497ACE}" srcOrd="5" destOrd="0" presId="urn:microsoft.com/office/officeart/2005/8/layout/target3"/>
    <dgm:cxn modelId="{2D0946D2-2B9D-4383-A2AF-9889B8CF4032}" type="presParOf" srcId="{8E70D7CC-64C8-4202-9D90-74E73A493D97}" destId="{2298DFF9-D977-4430-B0DC-CECC9EA6C7E0}" srcOrd="6" destOrd="0" presId="urn:microsoft.com/office/officeart/2005/8/layout/target3"/>
    <dgm:cxn modelId="{F469795A-C439-46FC-B415-FFA09CA5A9FD}" type="presParOf" srcId="{8E70D7CC-64C8-4202-9D90-74E73A493D97}" destId="{AEB99AE3-F304-471F-BD24-2D8FE57A756D}" srcOrd="7" destOrd="0" presId="urn:microsoft.com/office/officeart/2005/8/layout/target3"/>
    <dgm:cxn modelId="{F72CB0A6-ECA8-49D7-B0CB-4A29BEDE2DD3}" type="presParOf" srcId="{8E70D7CC-64C8-4202-9D90-74E73A493D97}" destId="{C25F49D9-8D54-4CBC-A121-4CFB7DD20F28}" srcOrd="8" destOrd="0" presId="urn:microsoft.com/office/officeart/2005/8/layout/target3"/>
    <dgm:cxn modelId="{53931C1A-4909-48A5-AB22-FECBC6DEE209}" type="presParOf" srcId="{8E70D7CC-64C8-4202-9D90-74E73A493D97}" destId="{2B2151A8-B544-415C-8170-D3901EE604EF}" srcOrd="9" destOrd="0" presId="urn:microsoft.com/office/officeart/2005/8/layout/target3"/>
    <dgm:cxn modelId="{A294B7CB-E5A3-4E4B-B2E9-0E286A82C268}" type="presParOf" srcId="{8E70D7CC-64C8-4202-9D90-74E73A493D97}" destId="{82DDB2AB-88DF-4E3F-91A7-13D72221F83E}" srcOrd="10" destOrd="0" presId="urn:microsoft.com/office/officeart/2005/8/layout/target3"/>
    <dgm:cxn modelId="{A1E69CC8-CD19-455A-BBF0-F153FEB6B269}" type="presParOf" srcId="{8E70D7CC-64C8-4202-9D90-74E73A493D97}" destId="{5E53F2E4-C474-4B7C-BCC4-DF07BD3DF5B9}" srcOrd="11" destOrd="0" presId="urn:microsoft.com/office/officeart/2005/8/layout/target3"/>
    <dgm:cxn modelId="{1D09A1CB-7013-4A9C-BB74-CBE4D386E804}" type="presParOf" srcId="{8E70D7CC-64C8-4202-9D90-74E73A493D97}" destId="{0FF7346C-C9D6-4542-95DD-05B91428CD35}" srcOrd="12" destOrd="0" presId="urn:microsoft.com/office/officeart/2005/8/layout/target3"/>
    <dgm:cxn modelId="{02852DBE-D8B8-4A93-9FFB-DB91646E09D8}" type="presParOf" srcId="{8E70D7CC-64C8-4202-9D90-74E73A493D97}" destId="{F6DE8827-B393-42C6-9590-A5B14D732414}" srcOrd="13" destOrd="0" presId="urn:microsoft.com/office/officeart/2005/8/layout/target3"/>
    <dgm:cxn modelId="{80740DDC-8126-428F-9F81-219FFEF7E38C}" type="presParOf" srcId="{8E70D7CC-64C8-4202-9D90-74E73A493D97}" destId="{8BD33FB9-17FB-4211-9535-8C4CFE30B3BD}" srcOrd="14" destOrd="0" presId="urn:microsoft.com/office/officeart/2005/8/layout/target3"/>
    <dgm:cxn modelId="{291C65CE-3A63-4778-BB61-17BFC40195D3}" type="presParOf" srcId="{8E70D7CC-64C8-4202-9D90-74E73A493D97}" destId="{B556CC9C-C74A-4183-9087-135790687A97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6DEC7B0-706B-48ED-B862-3DC47A6493E4}" type="doc">
      <dgm:prSet loTypeId="urn:microsoft.com/office/officeart/2005/8/layout/chevron2" loCatId="list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ru-RU"/>
        </a:p>
      </dgm:t>
    </dgm:pt>
    <dgm:pt modelId="{12499FD7-CDF5-49C4-AEB3-43038E196391}">
      <dgm:prSet custT="1"/>
      <dgm:spPr/>
      <dgm:t>
        <a:bodyPr/>
        <a:lstStyle/>
        <a:p>
          <a:r>
            <a:rPr lang="ru-RU" sz="800" dirty="0" smtClean="0"/>
            <a:t/>
          </a:r>
          <a:br>
            <a:rPr lang="ru-RU" sz="800" dirty="0" smtClean="0"/>
          </a:br>
          <a:r>
            <a:rPr lang="ru-RU" sz="800" dirty="0" smtClean="0"/>
            <a:t/>
          </a:r>
          <a:br>
            <a:rPr lang="ru-RU" sz="800" dirty="0" smtClean="0"/>
          </a:br>
          <a:r>
            <a:rPr lang="ru-RU" sz="2800" b="1" dirty="0" smtClean="0">
              <a:solidFill>
                <a:schemeClr val="tx1"/>
              </a:solidFill>
            </a:rPr>
            <a:t>1</a:t>
          </a:r>
          <a:endParaRPr lang="ru-RU" sz="2800" b="1" dirty="0">
            <a:solidFill>
              <a:schemeClr val="tx1"/>
            </a:solidFill>
          </a:endParaRPr>
        </a:p>
      </dgm:t>
    </dgm:pt>
    <dgm:pt modelId="{71D2095B-83F6-4018-8C33-17080A5118D0}" type="parTrans" cxnId="{8F507D92-A8C4-4B2C-9390-0AA9C74FD37B}">
      <dgm:prSet/>
      <dgm:spPr/>
      <dgm:t>
        <a:bodyPr/>
        <a:lstStyle/>
        <a:p>
          <a:endParaRPr lang="ru-RU"/>
        </a:p>
      </dgm:t>
    </dgm:pt>
    <dgm:pt modelId="{F258C16B-D841-4B4C-8222-24C20D045683}" type="sibTrans" cxnId="{8F507D92-A8C4-4B2C-9390-0AA9C74FD37B}">
      <dgm:prSet/>
      <dgm:spPr/>
      <dgm:t>
        <a:bodyPr/>
        <a:lstStyle/>
        <a:p>
          <a:endParaRPr lang="ru-RU"/>
        </a:p>
      </dgm:t>
    </dgm:pt>
    <dgm:pt modelId="{9ADF819A-2C9D-43CD-A1B9-95E3995930EE}">
      <dgm:prSet custT="1"/>
      <dgm:spPr/>
      <dgm:t>
        <a:bodyPr/>
        <a:lstStyle/>
        <a:p>
          <a:r>
            <a:rPr lang="ru-RU" sz="2800" dirty="0" smtClean="0"/>
            <a:t/>
          </a:r>
          <a:br>
            <a:rPr lang="ru-RU" sz="2800" dirty="0" smtClean="0"/>
          </a:br>
          <a:r>
            <a:rPr lang="ru-RU" sz="2800" b="1" dirty="0" smtClean="0">
              <a:solidFill>
                <a:schemeClr val="tx1"/>
              </a:solidFill>
            </a:rPr>
            <a:t>2</a:t>
          </a:r>
          <a:endParaRPr lang="ru-RU" sz="2800" b="1" dirty="0">
            <a:solidFill>
              <a:schemeClr val="tx1"/>
            </a:solidFill>
          </a:endParaRPr>
        </a:p>
      </dgm:t>
    </dgm:pt>
    <dgm:pt modelId="{012C5148-D978-49BA-950B-6C74BE45AE67}" type="parTrans" cxnId="{C37CD849-61FB-4438-A2BC-B7153ED0FE81}">
      <dgm:prSet/>
      <dgm:spPr/>
      <dgm:t>
        <a:bodyPr/>
        <a:lstStyle/>
        <a:p>
          <a:endParaRPr lang="ru-RU"/>
        </a:p>
      </dgm:t>
    </dgm:pt>
    <dgm:pt modelId="{E79A4144-AD24-42E5-9622-30B80CFAD23E}" type="sibTrans" cxnId="{C37CD849-61FB-4438-A2BC-B7153ED0FE81}">
      <dgm:prSet/>
      <dgm:spPr/>
      <dgm:t>
        <a:bodyPr/>
        <a:lstStyle/>
        <a:p>
          <a:endParaRPr lang="ru-RU"/>
        </a:p>
      </dgm:t>
    </dgm:pt>
    <dgm:pt modelId="{F98B7D6A-0C8D-4692-8479-28F8D50B281B}">
      <dgm:prSet phldrT="[Текст]" custT="1"/>
      <dgm:spPr/>
      <dgm:t>
        <a:bodyPr/>
        <a:lstStyle/>
        <a:p>
          <a:r>
            <a:rPr lang="ru-RU" sz="2800" dirty="0" smtClean="0"/>
            <a:t>ответы (аргументы) на проблемные вопросы задания (тезисы); </a:t>
          </a:r>
          <a:endParaRPr lang="ru-RU" sz="2800" b="1" dirty="0"/>
        </a:p>
      </dgm:t>
    </dgm:pt>
    <dgm:pt modelId="{D3FEBBEE-4E71-412C-BEC3-159E1F9F3FC6}" type="parTrans" cxnId="{D5305CE3-1A5A-4F01-93A6-66AA609C2646}">
      <dgm:prSet/>
      <dgm:spPr/>
      <dgm:t>
        <a:bodyPr/>
        <a:lstStyle/>
        <a:p>
          <a:endParaRPr lang="ru-RU"/>
        </a:p>
      </dgm:t>
    </dgm:pt>
    <dgm:pt modelId="{FF63B531-75E3-43B6-A965-9657BF162516}" type="sibTrans" cxnId="{D5305CE3-1A5A-4F01-93A6-66AA609C2646}">
      <dgm:prSet/>
      <dgm:spPr/>
      <dgm:t>
        <a:bodyPr/>
        <a:lstStyle/>
        <a:p>
          <a:endParaRPr lang="ru-RU"/>
        </a:p>
      </dgm:t>
    </dgm:pt>
    <dgm:pt modelId="{E0985BE8-FD6A-49B7-92D1-8FF0C5FFCD08}">
      <dgm:prSet custT="1"/>
      <dgm:spPr/>
      <dgm:t>
        <a:bodyPr/>
        <a:lstStyle/>
        <a:p>
          <a:r>
            <a:rPr lang="ru-RU" sz="2800" dirty="0" smtClean="0"/>
            <a:t/>
          </a:r>
          <a:br>
            <a:rPr lang="ru-RU" sz="2800" dirty="0" smtClean="0"/>
          </a:br>
          <a:r>
            <a:rPr lang="ru-RU" sz="2800" b="1" dirty="0" smtClean="0">
              <a:solidFill>
                <a:schemeClr val="tx1"/>
              </a:solidFill>
            </a:rPr>
            <a:t>3</a:t>
          </a:r>
          <a:endParaRPr lang="ru-RU" sz="2800" b="1" dirty="0">
            <a:solidFill>
              <a:schemeClr val="tx1"/>
            </a:solidFill>
          </a:endParaRPr>
        </a:p>
      </dgm:t>
    </dgm:pt>
    <dgm:pt modelId="{89E04503-2A8E-4088-AA03-1605EB57CF42}" type="parTrans" cxnId="{CF707814-AAF3-48EF-A415-603527988777}">
      <dgm:prSet/>
      <dgm:spPr/>
      <dgm:t>
        <a:bodyPr/>
        <a:lstStyle/>
        <a:p>
          <a:endParaRPr lang="ru-RU"/>
        </a:p>
      </dgm:t>
    </dgm:pt>
    <dgm:pt modelId="{02CD4B2B-84CC-42C9-8D8C-E7C2B3C89C6E}" type="sibTrans" cxnId="{CF707814-AAF3-48EF-A415-603527988777}">
      <dgm:prSet/>
      <dgm:spPr/>
      <dgm:t>
        <a:bodyPr/>
        <a:lstStyle/>
        <a:p>
          <a:endParaRPr lang="ru-RU"/>
        </a:p>
      </dgm:t>
    </dgm:pt>
    <dgm:pt modelId="{85964322-E945-4CD1-AECB-BB3AC124E818}">
      <dgm:prSet phldrT="[Текст]" custT="1"/>
      <dgm:spPr/>
      <dgm:t>
        <a:bodyPr/>
        <a:lstStyle/>
        <a:p>
          <a:r>
            <a:rPr lang="ru-RU" sz="2800" dirty="0" smtClean="0"/>
            <a:t>вывод. </a:t>
          </a:r>
          <a:r>
            <a:rPr lang="ru-RU" sz="4900" dirty="0" smtClean="0"/>
            <a:t>  </a:t>
          </a:r>
          <a:endParaRPr lang="ru-RU" sz="4900" dirty="0"/>
        </a:p>
      </dgm:t>
    </dgm:pt>
    <dgm:pt modelId="{A29DE54A-A191-4FAE-85B9-C594B84A9E8D}" type="parTrans" cxnId="{AECBD9E0-DA12-49B4-BA18-4AAE9B622AB2}">
      <dgm:prSet/>
      <dgm:spPr/>
      <dgm:t>
        <a:bodyPr/>
        <a:lstStyle/>
        <a:p>
          <a:endParaRPr lang="ru-RU"/>
        </a:p>
      </dgm:t>
    </dgm:pt>
    <dgm:pt modelId="{FE74F551-9CB7-4E69-96D9-63557EECC518}" type="sibTrans" cxnId="{AECBD9E0-DA12-49B4-BA18-4AAE9B622AB2}">
      <dgm:prSet/>
      <dgm:spPr/>
      <dgm:t>
        <a:bodyPr/>
        <a:lstStyle/>
        <a:p>
          <a:endParaRPr lang="ru-RU"/>
        </a:p>
      </dgm:t>
    </dgm:pt>
    <dgm:pt modelId="{542F29AE-80DC-40C2-ACFB-AA1CFF20B5B3}">
      <dgm:prSet custT="1"/>
      <dgm:spPr/>
      <dgm:t>
        <a:bodyPr/>
        <a:lstStyle/>
        <a:p>
          <a:r>
            <a:rPr lang="ru-RU" sz="2800" dirty="0" smtClean="0"/>
            <a:t>Вводная фраза (подведение к проблемному вопросу); </a:t>
          </a:r>
          <a:r>
            <a:rPr lang="ru-RU" sz="2800" b="1" dirty="0" smtClean="0"/>
            <a:t> </a:t>
          </a:r>
          <a:endParaRPr lang="ru-RU" sz="2800" b="1" dirty="0"/>
        </a:p>
      </dgm:t>
    </dgm:pt>
    <dgm:pt modelId="{A368F126-B4C6-4F0D-ABEC-30AE3C0C489D}" type="parTrans" cxnId="{9DF14D60-47A1-4792-AF97-228824033341}">
      <dgm:prSet/>
      <dgm:spPr/>
      <dgm:t>
        <a:bodyPr/>
        <a:lstStyle/>
        <a:p>
          <a:endParaRPr lang="ru-RU"/>
        </a:p>
      </dgm:t>
    </dgm:pt>
    <dgm:pt modelId="{B6923F7B-97F4-413C-BD84-69D00875409D}" type="sibTrans" cxnId="{9DF14D60-47A1-4792-AF97-228824033341}">
      <dgm:prSet/>
      <dgm:spPr/>
      <dgm:t>
        <a:bodyPr/>
        <a:lstStyle/>
        <a:p>
          <a:endParaRPr lang="ru-RU"/>
        </a:p>
      </dgm:t>
    </dgm:pt>
    <dgm:pt modelId="{70BE3772-5941-4ADA-89D9-80EB706CFD94}" type="pres">
      <dgm:prSet presAssocID="{16DEC7B0-706B-48ED-B862-3DC47A6493E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5C0EEBF-9C2A-4B5D-9290-F746B161066D}" type="pres">
      <dgm:prSet presAssocID="{12499FD7-CDF5-49C4-AEB3-43038E196391}" presName="composite" presStyleCnt="0"/>
      <dgm:spPr/>
      <dgm:t>
        <a:bodyPr/>
        <a:lstStyle/>
        <a:p>
          <a:endParaRPr lang="ru-RU"/>
        </a:p>
      </dgm:t>
    </dgm:pt>
    <dgm:pt modelId="{DDFFF3E1-E248-478F-BC1C-9517154DAA80}" type="pres">
      <dgm:prSet presAssocID="{12499FD7-CDF5-49C4-AEB3-43038E196391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F06F69-B742-4DB1-BDC3-CB1D91A46702}" type="pres">
      <dgm:prSet presAssocID="{12499FD7-CDF5-49C4-AEB3-43038E196391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55C64F-9755-49A0-8887-536ABC37F134}" type="pres">
      <dgm:prSet presAssocID="{F258C16B-D841-4B4C-8222-24C20D045683}" presName="sp" presStyleCnt="0"/>
      <dgm:spPr/>
      <dgm:t>
        <a:bodyPr/>
        <a:lstStyle/>
        <a:p>
          <a:endParaRPr lang="ru-RU"/>
        </a:p>
      </dgm:t>
    </dgm:pt>
    <dgm:pt modelId="{292A95C3-4B3E-4732-B1C0-FE43B6AC010A}" type="pres">
      <dgm:prSet presAssocID="{9ADF819A-2C9D-43CD-A1B9-95E3995930EE}" presName="composite" presStyleCnt="0"/>
      <dgm:spPr/>
      <dgm:t>
        <a:bodyPr/>
        <a:lstStyle/>
        <a:p>
          <a:endParaRPr lang="ru-RU"/>
        </a:p>
      </dgm:t>
    </dgm:pt>
    <dgm:pt modelId="{8721F6AD-BBBE-40F7-AA2D-DB3216162686}" type="pres">
      <dgm:prSet presAssocID="{9ADF819A-2C9D-43CD-A1B9-95E3995930E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516171-1851-4381-A28E-01E78065C06A}" type="pres">
      <dgm:prSet presAssocID="{9ADF819A-2C9D-43CD-A1B9-95E3995930EE}" presName="descendantText" presStyleLbl="alignAcc1" presStyleIdx="1" presStyleCnt="3" custLinFactNeighborX="7144" custLinFactNeighborY="11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A8CA3A-8BC5-482B-B1DC-1B1A8A997927}" type="pres">
      <dgm:prSet presAssocID="{E79A4144-AD24-42E5-9622-30B80CFAD23E}" presName="sp" presStyleCnt="0"/>
      <dgm:spPr/>
      <dgm:t>
        <a:bodyPr/>
        <a:lstStyle/>
        <a:p>
          <a:endParaRPr lang="ru-RU"/>
        </a:p>
      </dgm:t>
    </dgm:pt>
    <dgm:pt modelId="{BF4F4271-07A0-42A1-ABD8-89E438E2BCCA}" type="pres">
      <dgm:prSet presAssocID="{E0985BE8-FD6A-49B7-92D1-8FF0C5FFCD08}" presName="composite" presStyleCnt="0"/>
      <dgm:spPr/>
      <dgm:t>
        <a:bodyPr/>
        <a:lstStyle/>
        <a:p>
          <a:endParaRPr lang="ru-RU"/>
        </a:p>
      </dgm:t>
    </dgm:pt>
    <dgm:pt modelId="{57C9C2BB-DBBC-4469-90D4-DD7EDA280C8C}" type="pres">
      <dgm:prSet presAssocID="{E0985BE8-FD6A-49B7-92D1-8FF0C5FFCD08}" presName="parentText" presStyleLbl="alignNode1" presStyleIdx="2" presStyleCnt="3" custLinFactNeighborY="-543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EB43DA-62AA-40BE-80C3-4B3250E3561A}" type="pres">
      <dgm:prSet presAssocID="{E0985BE8-FD6A-49B7-92D1-8FF0C5FFCD08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0D38D8-571A-4BD9-B2E1-E1B70E0DFA8E}" type="presOf" srcId="{12499FD7-CDF5-49C4-AEB3-43038E196391}" destId="{DDFFF3E1-E248-478F-BC1C-9517154DAA80}" srcOrd="0" destOrd="0" presId="urn:microsoft.com/office/officeart/2005/8/layout/chevron2"/>
    <dgm:cxn modelId="{FB330BA2-EE8A-47C0-891F-710D3CEFACAD}" type="presOf" srcId="{F98B7D6A-0C8D-4692-8479-28F8D50B281B}" destId="{8D516171-1851-4381-A28E-01E78065C06A}" srcOrd="0" destOrd="0" presId="urn:microsoft.com/office/officeart/2005/8/layout/chevron2"/>
    <dgm:cxn modelId="{211DFC7B-4823-4B92-8E6D-04F4B9E3112F}" type="presOf" srcId="{542F29AE-80DC-40C2-ACFB-AA1CFF20B5B3}" destId="{08F06F69-B742-4DB1-BDC3-CB1D91A46702}" srcOrd="0" destOrd="0" presId="urn:microsoft.com/office/officeart/2005/8/layout/chevron2"/>
    <dgm:cxn modelId="{CF707814-AAF3-48EF-A415-603527988777}" srcId="{16DEC7B0-706B-48ED-B862-3DC47A6493E4}" destId="{E0985BE8-FD6A-49B7-92D1-8FF0C5FFCD08}" srcOrd="2" destOrd="0" parTransId="{89E04503-2A8E-4088-AA03-1605EB57CF42}" sibTransId="{02CD4B2B-84CC-42C9-8D8C-E7C2B3C89C6E}"/>
    <dgm:cxn modelId="{D5305CE3-1A5A-4F01-93A6-66AA609C2646}" srcId="{9ADF819A-2C9D-43CD-A1B9-95E3995930EE}" destId="{F98B7D6A-0C8D-4692-8479-28F8D50B281B}" srcOrd="0" destOrd="0" parTransId="{D3FEBBEE-4E71-412C-BEC3-159E1F9F3FC6}" sibTransId="{FF63B531-75E3-43B6-A965-9657BF162516}"/>
    <dgm:cxn modelId="{81E41CAA-F9F2-4622-9F55-13C48F8E9227}" type="presOf" srcId="{9ADF819A-2C9D-43CD-A1B9-95E3995930EE}" destId="{8721F6AD-BBBE-40F7-AA2D-DB3216162686}" srcOrd="0" destOrd="0" presId="urn:microsoft.com/office/officeart/2005/8/layout/chevron2"/>
    <dgm:cxn modelId="{81AC07E8-C626-4770-BF34-A998947F115A}" type="presOf" srcId="{85964322-E945-4CD1-AECB-BB3AC124E818}" destId="{06EB43DA-62AA-40BE-80C3-4B3250E3561A}" srcOrd="0" destOrd="0" presId="urn:microsoft.com/office/officeart/2005/8/layout/chevron2"/>
    <dgm:cxn modelId="{AECBD9E0-DA12-49B4-BA18-4AAE9B622AB2}" srcId="{E0985BE8-FD6A-49B7-92D1-8FF0C5FFCD08}" destId="{85964322-E945-4CD1-AECB-BB3AC124E818}" srcOrd="0" destOrd="0" parTransId="{A29DE54A-A191-4FAE-85B9-C594B84A9E8D}" sibTransId="{FE74F551-9CB7-4E69-96D9-63557EECC518}"/>
    <dgm:cxn modelId="{C37CD849-61FB-4438-A2BC-B7153ED0FE81}" srcId="{16DEC7B0-706B-48ED-B862-3DC47A6493E4}" destId="{9ADF819A-2C9D-43CD-A1B9-95E3995930EE}" srcOrd="1" destOrd="0" parTransId="{012C5148-D978-49BA-950B-6C74BE45AE67}" sibTransId="{E79A4144-AD24-42E5-9622-30B80CFAD23E}"/>
    <dgm:cxn modelId="{9DF14D60-47A1-4792-AF97-228824033341}" srcId="{12499FD7-CDF5-49C4-AEB3-43038E196391}" destId="{542F29AE-80DC-40C2-ACFB-AA1CFF20B5B3}" srcOrd="0" destOrd="0" parTransId="{A368F126-B4C6-4F0D-ABEC-30AE3C0C489D}" sibTransId="{B6923F7B-97F4-413C-BD84-69D00875409D}"/>
    <dgm:cxn modelId="{DBE2D2B6-2A0A-4214-82EF-6070BEFCA4D3}" type="presOf" srcId="{16DEC7B0-706B-48ED-B862-3DC47A6493E4}" destId="{70BE3772-5941-4ADA-89D9-80EB706CFD94}" srcOrd="0" destOrd="0" presId="urn:microsoft.com/office/officeart/2005/8/layout/chevron2"/>
    <dgm:cxn modelId="{8F507D92-A8C4-4B2C-9390-0AA9C74FD37B}" srcId="{16DEC7B0-706B-48ED-B862-3DC47A6493E4}" destId="{12499FD7-CDF5-49C4-AEB3-43038E196391}" srcOrd="0" destOrd="0" parTransId="{71D2095B-83F6-4018-8C33-17080A5118D0}" sibTransId="{F258C16B-D841-4B4C-8222-24C20D045683}"/>
    <dgm:cxn modelId="{19B8EEF3-C013-4549-B966-076E462E53B7}" type="presOf" srcId="{E0985BE8-FD6A-49B7-92D1-8FF0C5FFCD08}" destId="{57C9C2BB-DBBC-4469-90D4-DD7EDA280C8C}" srcOrd="0" destOrd="0" presId="urn:microsoft.com/office/officeart/2005/8/layout/chevron2"/>
    <dgm:cxn modelId="{796C405D-BA02-4AA5-B8B5-9881FB2E467B}" type="presParOf" srcId="{70BE3772-5941-4ADA-89D9-80EB706CFD94}" destId="{65C0EEBF-9C2A-4B5D-9290-F746B161066D}" srcOrd="0" destOrd="0" presId="urn:microsoft.com/office/officeart/2005/8/layout/chevron2"/>
    <dgm:cxn modelId="{8B9C14A3-4901-4876-BFEC-20579F810815}" type="presParOf" srcId="{65C0EEBF-9C2A-4B5D-9290-F746B161066D}" destId="{DDFFF3E1-E248-478F-BC1C-9517154DAA80}" srcOrd="0" destOrd="0" presId="urn:microsoft.com/office/officeart/2005/8/layout/chevron2"/>
    <dgm:cxn modelId="{75D55DA1-EE62-4A5B-9E70-CD47E6B0B9F9}" type="presParOf" srcId="{65C0EEBF-9C2A-4B5D-9290-F746B161066D}" destId="{08F06F69-B742-4DB1-BDC3-CB1D91A46702}" srcOrd="1" destOrd="0" presId="urn:microsoft.com/office/officeart/2005/8/layout/chevron2"/>
    <dgm:cxn modelId="{A466B792-B125-4325-861F-BEEAD85A121B}" type="presParOf" srcId="{70BE3772-5941-4ADA-89D9-80EB706CFD94}" destId="{4E55C64F-9755-49A0-8887-536ABC37F134}" srcOrd="1" destOrd="0" presId="urn:microsoft.com/office/officeart/2005/8/layout/chevron2"/>
    <dgm:cxn modelId="{1F0DBBBF-AFB2-462C-8801-E4D4A7A332D0}" type="presParOf" srcId="{70BE3772-5941-4ADA-89D9-80EB706CFD94}" destId="{292A95C3-4B3E-4732-B1C0-FE43B6AC010A}" srcOrd="2" destOrd="0" presId="urn:microsoft.com/office/officeart/2005/8/layout/chevron2"/>
    <dgm:cxn modelId="{37640B9A-FD54-46CA-9352-5B877F3EE454}" type="presParOf" srcId="{292A95C3-4B3E-4732-B1C0-FE43B6AC010A}" destId="{8721F6AD-BBBE-40F7-AA2D-DB3216162686}" srcOrd="0" destOrd="0" presId="urn:microsoft.com/office/officeart/2005/8/layout/chevron2"/>
    <dgm:cxn modelId="{63127EC9-265D-49EF-9FB6-AF94EFB478FF}" type="presParOf" srcId="{292A95C3-4B3E-4732-B1C0-FE43B6AC010A}" destId="{8D516171-1851-4381-A28E-01E78065C06A}" srcOrd="1" destOrd="0" presId="urn:microsoft.com/office/officeart/2005/8/layout/chevron2"/>
    <dgm:cxn modelId="{795A3C9B-AAB9-45A4-8CBA-D91811D1B7CC}" type="presParOf" srcId="{70BE3772-5941-4ADA-89D9-80EB706CFD94}" destId="{D3A8CA3A-8BC5-482B-B1DC-1B1A8A997927}" srcOrd="3" destOrd="0" presId="urn:microsoft.com/office/officeart/2005/8/layout/chevron2"/>
    <dgm:cxn modelId="{E599E2D6-A474-434F-83F4-7DA72B92F4A8}" type="presParOf" srcId="{70BE3772-5941-4ADA-89D9-80EB706CFD94}" destId="{BF4F4271-07A0-42A1-ABD8-89E438E2BCCA}" srcOrd="4" destOrd="0" presId="urn:microsoft.com/office/officeart/2005/8/layout/chevron2"/>
    <dgm:cxn modelId="{B793189F-057D-4E2C-AC3F-5B6F277A64DF}" type="presParOf" srcId="{BF4F4271-07A0-42A1-ABD8-89E438E2BCCA}" destId="{57C9C2BB-DBBC-4469-90D4-DD7EDA280C8C}" srcOrd="0" destOrd="0" presId="urn:microsoft.com/office/officeart/2005/8/layout/chevron2"/>
    <dgm:cxn modelId="{DBB5F49C-3FCD-4E18-B298-1F77D3BFC2CA}" type="presParOf" srcId="{BF4F4271-07A0-42A1-ABD8-89E438E2BCCA}" destId="{06EB43DA-62AA-40BE-80C3-4B3250E3561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0381CEA-7FF2-467E-ABFE-5560ED2C94D7}" type="doc">
      <dgm:prSet loTypeId="urn:microsoft.com/office/officeart/2005/8/layout/vList5" loCatId="list" qsTypeId="urn:microsoft.com/office/officeart/2005/8/quickstyle/simple3" qsCatId="simple" csTypeId="urn:microsoft.com/office/officeart/2005/8/colors/accent6_4" csCatId="accent6" phldr="1"/>
      <dgm:spPr/>
      <dgm:t>
        <a:bodyPr/>
        <a:lstStyle/>
        <a:p>
          <a:endParaRPr lang="ru-RU"/>
        </a:p>
      </dgm:t>
    </dgm:pt>
    <dgm:pt modelId="{AA360628-8FFE-4F5F-AB85-5B07E394FBE8}">
      <dgm:prSet phldrT="[Текст]" custT="1"/>
      <dgm:spPr/>
      <dgm:t>
        <a:bodyPr/>
        <a:lstStyle/>
        <a:p>
          <a:r>
            <a:rPr lang="ru-RU" sz="2000" b="1" dirty="0" smtClean="0"/>
            <a:t>Тезис</a:t>
          </a:r>
          <a:r>
            <a:rPr lang="ru-RU" sz="2000" dirty="0" smtClean="0"/>
            <a:t> </a:t>
          </a:r>
          <a:endParaRPr lang="ru-RU" sz="2000" dirty="0"/>
        </a:p>
      </dgm:t>
    </dgm:pt>
    <dgm:pt modelId="{DCD4C957-5021-4712-885E-89B4BCF04767}" type="parTrans" cxnId="{78C87376-EA38-4356-8B84-8DCDF4BD1324}">
      <dgm:prSet/>
      <dgm:spPr/>
      <dgm:t>
        <a:bodyPr/>
        <a:lstStyle/>
        <a:p>
          <a:endParaRPr lang="ru-RU"/>
        </a:p>
      </dgm:t>
    </dgm:pt>
    <dgm:pt modelId="{50E54DFC-C6AF-49CF-9167-E3462021120D}" type="sibTrans" cxnId="{78C87376-EA38-4356-8B84-8DCDF4BD1324}">
      <dgm:prSet/>
      <dgm:spPr/>
      <dgm:t>
        <a:bodyPr/>
        <a:lstStyle/>
        <a:p>
          <a:endParaRPr lang="ru-RU"/>
        </a:p>
      </dgm:t>
    </dgm:pt>
    <dgm:pt modelId="{87A6BBF2-2778-42E6-A9FC-A4975C3071D2}">
      <dgm:prSet phldrT="[Текст]" custT="1"/>
      <dgm:spPr/>
      <dgm:t>
        <a:bodyPr/>
        <a:lstStyle/>
        <a:p>
          <a:r>
            <a:rPr lang="ru-RU" sz="2000" dirty="0" smtClean="0"/>
            <a:t>Я думаю, что …</a:t>
          </a:r>
          <a:endParaRPr lang="ru-RU" sz="2000" dirty="0"/>
        </a:p>
      </dgm:t>
    </dgm:pt>
    <dgm:pt modelId="{43754FF6-C137-43A6-8597-0E810998DA04}" type="parTrans" cxnId="{663C5ADF-ACAB-44EB-BCC1-C02EEEDBF807}">
      <dgm:prSet/>
      <dgm:spPr/>
      <dgm:t>
        <a:bodyPr/>
        <a:lstStyle/>
        <a:p>
          <a:endParaRPr lang="ru-RU"/>
        </a:p>
      </dgm:t>
    </dgm:pt>
    <dgm:pt modelId="{01AA926B-59D9-44F4-A4D7-2446953CE4DC}" type="sibTrans" cxnId="{663C5ADF-ACAB-44EB-BCC1-C02EEEDBF807}">
      <dgm:prSet/>
      <dgm:spPr/>
      <dgm:t>
        <a:bodyPr/>
        <a:lstStyle/>
        <a:p>
          <a:endParaRPr lang="ru-RU"/>
        </a:p>
      </dgm:t>
    </dgm:pt>
    <dgm:pt modelId="{1494F97E-A0E3-4B54-A231-DC6B1274FD3D}">
      <dgm:prSet phldrT="[Текст]" custT="1"/>
      <dgm:spPr/>
      <dgm:t>
        <a:bodyPr/>
        <a:lstStyle/>
        <a:p>
          <a:r>
            <a:rPr lang="ru-RU" sz="2000" b="1" dirty="0" smtClean="0"/>
            <a:t>Аргументы</a:t>
          </a:r>
          <a:endParaRPr lang="ru-RU" sz="2000" b="1" dirty="0"/>
        </a:p>
      </dgm:t>
    </dgm:pt>
    <dgm:pt modelId="{3B951058-AE97-4F7F-BC31-3AEF5C3D4A60}" type="parTrans" cxnId="{81236457-A10A-4369-82F4-FF5A623F39E2}">
      <dgm:prSet/>
      <dgm:spPr/>
      <dgm:t>
        <a:bodyPr/>
        <a:lstStyle/>
        <a:p>
          <a:endParaRPr lang="ru-RU"/>
        </a:p>
      </dgm:t>
    </dgm:pt>
    <dgm:pt modelId="{C01BE59B-8ED9-4F27-8726-878236927040}" type="sibTrans" cxnId="{81236457-A10A-4369-82F4-FF5A623F39E2}">
      <dgm:prSet/>
      <dgm:spPr/>
      <dgm:t>
        <a:bodyPr/>
        <a:lstStyle/>
        <a:p>
          <a:endParaRPr lang="ru-RU"/>
        </a:p>
      </dgm:t>
    </dgm:pt>
    <dgm:pt modelId="{16D97748-A27D-427D-B080-93D10CC1D3F5}">
      <dgm:prSet phldrT="[Текст]" custT="1"/>
      <dgm:spPr/>
      <dgm:t>
        <a:bodyPr/>
        <a:lstStyle/>
        <a:p>
          <a:r>
            <a:rPr lang="ru-RU" sz="2000" dirty="0" smtClean="0"/>
            <a:t>Чтобы подтвердить сказанное, обратимся к таким фактам …</a:t>
          </a:r>
          <a:endParaRPr lang="ru-RU" sz="2000" dirty="0"/>
        </a:p>
      </dgm:t>
    </dgm:pt>
    <dgm:pt modelId="{BB9FF793-3AC4-473A-A39C-037B1ACCB27B}" type="parTrans" cxnId="{B38A3E99-DBB5-4563-BACD-290B95BA71D6}">
      <dgm:prSet/>
      <dgm:spPr/>
      <dgm:t>
        <a:bodyPr/>
        <a:lstStyle/>
        <a:p>
          <a:endParaRPr lang="ru-RU"/>
        </a:p>
      </dgm:t>
    </dgm:pt>
    <dgm:pt modelId="{DB4E6EE6-D225-43C1-82EE-382A1013F85C}" type="sibTrans" cxnId="{B38A3E99-DBB5-4563-BACD-290B95BA71D6}">
      <dgm:prSet/>
      <dgm:spPr/>
      <dgm:t>
        <a:bodyPr/>
        <a:lstStyle/>
        <a:p>
          <a:endParaRPr lang="ru-RU"/>
        </a:p>
      </dgm:t>
    </dgm:pt>
    <dgm:pt modelId="{00AC17D0-8484-4AA8-8806-70CB250714D6}">
      <dgm:prSet phldrT="[Текст]" custT="1"/>
      <dgm:spPr/>
      <dgm:t>
        <a:bodyPr/>
        <a:lstStyle/>
        <a:p>
          <a:r>
            <a:rPr lang="ru-RU" sz="2000" b="1" dirty="0" smtClean="0"/>
            <a:t>Вывод</a:t>
          </a:r>
          <a:r>
            <a:rPr lang="ru-RU" sz="4800" b="1" dirty="0" smtClean="0"/>
            <a:t> </a:t>
          </a:r>
          <a:endParaRPr lang="ru-RU" sz="4800" b="1" dirty="0"/>
        </a:p>
      </dgm:t>
    </dgm:pt>
    <dgm:pt modelId="{7C319D5A-99F3-4EC8-A635-F66CC21DE88B}" type="parTrans" cxnId="{257A1038-98AD-4489-B6CE-86C0AB1B776E}">
      <dgm:prSet/>
      <dgm:spPr/>
      <dgm:t>
        <a:bodyPr/>
        <a:lstStyle/>
        <a:p>
          <a:endParaRPr lang="ru-RU"/>
        </a:p>
      </dgm:t>
    </dgm:pt>
    <dgm:pt modelId="{D8612D4F-4634-4B54-9BA6-D879226A0B4F}" type="sibTrans" cxnId="{257A1038-98AD-4489-B6CE-86C0AB1B776E}">
      <dgm:prSet/>
      <dgm:spPr/>
      <dgm:t>
        <a:bodyPr/>
        <a:lstStyle/>
        <a:p>
          <a:endParaRPr lang="ru-RU"/>
        </a:p>
      </dgm:t>
    </dgm:pt>
    <dgm:pt modelId="{642ABB2F-8A95-4D97-9BDE-A920E1325BFB}">
      <dgm:prSet phldrT="[Текст]" custT="1"/>
      <dgm:spPr/>
      <dgm:t>
        <a:bodyPr/>
        <a:lstStyle/>
        <a:p>
          <a:r>
            <a:rPr lang="ru-RU" sz="2000" dirty="0" smtClean="0"/>
            <a:t>Таким образом, …</a:t>
          </a:r>
          <a:endParaRPr lang="ru-RU" sz="2000" dirty="0"/>
        </a:p>
      </dgm:t>
    </dgm:pt>
    <dgm:pt modelId="{E5092354-30D5-4CF9-86AF-E446FD59E3A3}" type="parTrans" cxnId="{F7847D14-6B33-44D9-923D-73A21116811A}">
      <dgm:prSet/>
      <dgm:spPr/>
      <dgm:t>
        <a:bodyPr/>
        <a:lstStyle/>
        <a:p>
          <a:endParaRPr lang="ru-RU"/>
        </a:p>
      </dgm:t>
    </dgm:pt>
    <dgm:pt modelId="{E6C68E36-4B98-4F0A-B2D8-CEA4B25DDB86}" type="sibTrans" cxnId="{F7847D14-6B33-44D9-923D-73A21116811A}">
      <dgm:prSet/>
      <dgm:spPr/>
      <dgm:t>
        <a:bodyPr/>
        <a:lstStyle/>
        <a:p>
          <a:endParaRPr lang="ru-RU"/>
        </a:p>
      </dgm:t>
    </dgm:pt>
    <dgm:pt modelId="{F001A88B-8932-4C69-8886-17DEF9550365}">
      <dgm:prSet phldrT="[Текст]" custT="1"/>
      <dgm:spPr/>
      <dgm:t>
        <a:bodyPr/>
        <a:lstStyle/>
        <a:p>
          <a:r>
            <a:rPr lang="ru-RU" sz="2000" dirty="0" smtClean="0"/>
            <a:t>Мне кажется, что …</a:t>
          </a:r>
          <a:endParaRPr lang="ru-RU" sz="2000" dirty="0"/>
        </a:p>
      </dgm:t>
    </dgm:pt>
    <dgm:pt modelId="{1DF2BEA1-6C1B-4D3C-A91C-B636C9F3B79D}" type="parTrans" cxnId="{5F0CE8AB-2A86-45B8-9073-1031647C7226}">
      <dgm:prSet/>
      <dgm:spPr/>
      <dgm:t>
        <a:bodyPr/>
        <a:lstStyle/>
        <a:p>
          <a:endParaRPr lang="ru-RU"/>
        </a:p>
      </dgm:t>
    </dgm:pt>
    <dgm:pt modelId="{DB379084-1E67-4E47-854E-58DC0D2D856F}" type="sibTrans" cxnId="{5F0CE8AB-2A86-45B8-9073-1031647C7226}">
      <dgm:prSet/>
      <dgm:spPr/>
      <dgm:t>
        <a:bodyPr/>
        <a:lstStyle/>
        <a:p>
          <a:endParaRPr lang="ru-RU"/>
        </a:p>
      </dgm:t>
    </dgm:pt>
    <dgm:pt modelId="{F9365343-D2D6-44E5-B9CD-6F312DC8D49D}">
      <dgm:prSet phldrT="[Текст]" custT="1"/>
      <dgm:spPr/>
      <dgm:t>
        <a:bodyPr/>
        <a:lstStyle/>
        <a:p>
          <a:r>
            <a:rPr lang="ru-RU" sz="2000" dirty="0" smtClean="0"/>
            <a:t>На мой взгляд, …</a:t>
          </a:r>
          <a:endParaRPr lang="ru-RU" sz="2000" dirty="0"/>
        </a:p>
      </dgm:t>
    </dgm:pt>
    <dgm:pt modelId="{212F54E6-6248-48C1-A67F-2CA50BA23F92}" type="parTrans" cxnId="{751A9E5C-29CC-4989-896D-0DA6433D0DB6}">
      <dgm:prSet/>
      <dgm:spPr/>
      <dgm:t>
        <a:bodyPr/>
        <a:lstStyle/>
        <a:p>
          <a:endParaRPr lang="ru-RU"/>
        </a:p>
      </dgm:t>
    </dgm:pt>
    <dgm:pt modelId="{204D3DF0-B4ED-4CEF-AE66-0CF5BC0576A1}" type="sibTrans" cxnId="{751A9E5C-29CC-4989-896D-0DA6433D0DB6}">
      <dgm:prSet/>
      <dgm:spPr/>
      <dgm:t>
        <a:bodyPr/>
        <a:lstStyle/>
        <a:p>
          <a:endParaRPr lang="ru-RU"/>
        </a:p>
      </dgm:t>
    </dgm:pt>
    <dgm:pt modelId="{138272C1-4A73-4A97-AB4F-6AA72C1C9BD6}">
      <dgm:prSet phldrT="[Текст]" custT="1"/>
      <dgm:spPr/>
      <dgm:t>
        <a:bodyPr/>
        <a:lstStyle/>
        <a:p>
          <a:r>
            <a:rPr lang="ru-RU" sz="2000" dirty="0" smtClean="0"/>
            <a:t>Это легко доказать, обратившись к примерам из … (жизни, собственного опыта и т.п.)</a:t>
          </a:r>
          <a:endParaRPr lang="ru-RU" sz="2000" dirty="0"/>
        </a:p>
      </dgm:t>
    </dgm:pt>
    <dgm:pt modelId="{8BB9D733-3C78-492B-A5E1-2CB3D9A83EF0}" type="parTrans" cxnId="{288AC052-C9B7-41BE-973C-8715597845B0}">
      <dgm:prSet/>
      <dgm:spPr/>
      <dgm:t>
        <a:bodyPr/>
        <a:lstStyle/>
        <a:p>
          <a:endParaRPr lang="ru-RU"/>
        </a:p>
      </dgm:t>
    </dgm:pt>
    <dgm:pt modelId="{FFA76C15-3517-4D26-93DD-6C85FCD030FA}" type="sibTrans" cxnId="{288AC052-C9B7-41BE-973C-8715597845B0}">
      <dgm:prSet/>
      <dgm:spPr/>
      <dgm:t>
        <a:bodyPr/>
        <a:lstStyle/>
        <a:p>
          <a:endParaRPr lang="ru-RU"/>
        </a:p>
      </dgm:t>
    </dgm:pt>
    <dgm:pt modelId="{419F1DE0-41E8-4569-9575-F36D10879133}">
      <dgm:prSet phldrT="[Текст]" custT="1"/>
      <dgm:spPr/>
      <dgm:t>
        <a:bodyPr/>
        <a:lstStyle/>
        <a:p>
          <a:r>
            <a:rPr lang="ru-RU" sz="2000" dirty="0" smtClean="0"/>
            <a:t>Итак, …</a:t>
          </a:r>
          <a:endParaRPr lang="ru-RU" sz="2000" dirty="0"/>
        </a:p>
      </dgm:t>
    </dgm:pt>
    <dgm:pt modelId="{BA410996-FD05-488A-BDF4-148A4306D1C6}" type="parTrans" cxnId="{4C20125C-463E-4C58-AC9D-ACE6CA47B243}">
      <dgm:prSet/>
      <dgm:spPr/>
      <dgm:t>
        <a:bodyPr/>
        <a:lstStyle/>
        <a:p>
          <a:endParaRPr lang="ru-RU"/>
        </a:p>
      </dgm:t>
    </dgm:pt>
    <dgm:pt modelId="{3691982D-3B8E-478F-8C91-568BDD6A4599}" type="sibTrans" cxnId="{4C20125C-463E-4C58-AC9D-ACE6CA47B243}">
      <dgm:prSet/>
      <dgm:spPr/>
      <dgm:t>
        <a:bodyPr/>
        <a:lstStyle/>
        <a:p>
          <a:endParaRPr lang="ru-RU"/>
        </a:p>
      </dgm:t>
    </dgm:pt>
    <dgm:pt modelId="{0D8C5607-F550-4685-8D77-7DB9762E5457}">
      <dgm:prSet phldrT="[Текст]" custT="1"/>
      <dgm:spPr/>
      <dgm:t>
        <a:bodyPr/>
        <a:lstStyle/>
        <a:p>
          <a:r>
            <a:rPr lang="ru-RU" sz="2000" dirty="0" smtClean="0"/>
            <a:t>Следовательно,…</a:t>
          </a:r>
          <a:endParaRPr lang="ru-RU" sz="2000" dirty="0"/>
        </a:p>
      </dgm:t>
    </dgm:pt>
    <dgm:pt modelId="{347F98D2-F95B-4946-8176-912433792513}" type="parTrans" cxnId="{499421C9-7DC0-4A27-95EC-B509D9B07FF5}">
      <dgm:prSet/>
      <dgm:spPr/>
      <dgm:t>
        <a:bodyPr/>
        <a:lstStyle/>
        <a:p>
          <a:endParaRPr lang="ru-RU"/>
        </a:p>
      </dgm:t>
    </dgm:pt>
    <dgm:pt modelId="{B409366E-5C4E-4C92-82FF-3600AD85177B}" type="sibTrans" cxnId="{499421C9-7DC0-4A27-95EC-B509D9B07FF5}">
      <dgm:prSet/>
      <dgm:spPr/>
      <dgm:t>
        <a:bodyPr/>
        <a:lstStyle/>
        <a:p>
          <a:endParaRPr lang="ru-RU"/>
        </a:p>
      </dgm:t>
    </dgm:pt>
    <dgm:pt modelId="{F0EDE46C-40BF-47E5-8855-CC1D92BDCB67}">
      <dgm:prSet phldrT="[Текст]" custT="1"/>
      <dgm:spPr/>
      <dgm:t>
        <a:bodyPr/>
        <a:lstStyle/>
        <a:p>
          <a:r>
            <a:rPr lang="ru-RU" sz="2000" dirty="0" smtClean="0"/>
            <a:t>Подводя итог сказанному, отмечу …</a:t>
          </a:r>
          <a:endParaRPr lang="ru-RU" sz="2000" dirty="0"/>
        </a:p>
      </dgm:t>
    </dgm:pt>
    <dgm:pt modelId="{75E836C1-A26F-4774-AF4D-886C38372525}" type="parTrans" cxnId="{61CB1CF3-0645-462B-8CE7-5F2DDF483826}">
      <dgm:prSet/>
      <dgm:spPr/>
      <dgm:t>
        <a:bodyPr/>
        <a:lstStyle/>
        <a:p>
          <a:endParaRPr lang="ru-RU"/>
        </a:p>
      </dgm:t>
    </dgm:pt>
    <dgm:pt modelId="{2E640514-FDD8-41FA-8DEF-D40D249BBCC5}" type="sibTrans" cxnId="{61CB1CF3-0645-462B-8CE7-5F2DDF483826}">
      <dgm:prSet/>
      <dgm:spPr/>
      <dgm:t>
        <a:bodyPr/>
        <a:lstStyle/>
        <a:p>
          <a:endParaRPr lang="ru-RU"/>
        </a:p>
      </dgm:t>
    </dgm:pt>
    <dgm:pt modelId="{3F575ADD-EA8A-481C-B767-383D9E7D1048}">
      <dgm:prSet custT="1"/>
      <dgm:spPr/>
      <dgm:t>
        <a:bodyPr/>
        <a:lstStyle/>
        <a:p>
          <a:pPr algn="l"/>
          <a:r>
            <a:rPr lang="ru-RU" sz="2200" dirty="0" smtClean="0"/>
            <a:t>     </a:t>
          </a:r>
          <a:r>
            <a:rPr lang="ru-RU" sz="2000" dirty="0" smtClean="0"/>
            <a:t>Проблема … является актуальной.</a:t>
          </a:r>
          <a:endParaRPr lang="ru-RU" sz="2000" dirty="0"/>
        </a:p>
      </dgm:t>
    </dgm:pt>
    <dgm:pt modelId="{5F10D09C-7C61-461B-B6C1-0EEAA221BF49}" type="parTrans" cxnId="{8416CD6B-2306-4A47-A97B-A9CCAAE70C60}">
      <dgm:prSet/>
      <dgm:spPr/>
      <dgm:t>
        <a:bodyPr/>
        <a:lstStyle/>
        <a:p>
          <a:endParaRPr lang="ru-RU"/>
        </a:p>
      </dgm:t>
    </dgm:pt>
    <dgm:pt modelId="{96D8DB0D-552D-485F-89A3-D57CCFC28B9A}" type="sibTrans" cxnId="{8416CD6B-2306-4A47-A97B-A9CCAAE70C60}">
      <dgm:prSet/>
      <dgm:spPr/>
      <dgm:t>
        <a:bodyPr/>
        <a:lstStyle/>
        <a:p>
          <a:endParaRPr lang="ru-RU"/>
        </a:p>
      </dgm:t>
    </dgm:pt>
    <dgm:pt modelId="{363CA263-37FD-4D3D-8E02-F9DAA546DF93}">
      <dgm:prSet custT="1"/>
      <dgm:spPr/>
      <dgm:t>
        <a:bodyPr/>
        <a:lstStyle/>
        <a:p>
          <a:r>
            <a:rPr lang="ru-RU" sz="2000" b="1" dirty="0" smtClean="0"/>
            <a:t>Вводная  фраза </a:t>
          </a:r>
          <a:endParaRPr lang="ru-RU" sz="2000" b="1" dirty="0"/>
        </a:p>
      </dgm:t>
    </dgm:pt>
    <dgm:pt modelId="{F66CD534-FA51-4956-BA0A-988A12B42E67}" type="parTrans" cxnId="{BE00E35F-FFC1-4629-AE24-E51791B925FE}">
      <dgm:prSet/>
      <dgm:spPr/>
      <dgm:t>
        <a:bodyPr/>
        <a:lstStyle/>
        <a:p>
          <a:endParaRPr lang="ru-RU"/>
        </a:p>
      </dgm:t>
    </dgm:pt>
    <dgm:pt modelId="{57410D11-C42B-4369-A1A2-0DBDCBB57817}" type="sibTrans" cxnId="{BE00E35F-FFC1-4629-AE24-E51791B925FE}">
      <dgm:prSet/>
      <dgm:spPr/>
      <dgm:t>
        <a:bodyPr/>
        <a:lstStyle/>
        <a:p>
          <a:endParaRPr lang="ru-RU"/>
        </a:p>
      </dgm:t>
    </dgm:pt>
    <dgm:pt modelId="{6B6D7B99-14B1-4349-9CA9-DE37E9C00C74}" type="pres">
      <dgm:prSet presAssocID="{60381CEA-7FF2-467E-ABFE-5560ED2C94D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A33A299-2899-4686-AC77-0113E44FB87E}" type="pres">
      <dgm:prSet presAssocID="{3F575ADD-EA8A-481C-B767-383D9E7D1048}" presName="linNode" presStyleCnt="0"/>
      <dgm:spPr/>
    </dgm:pt>
    <dgm:pt modelId="{18F7228D-D8BE-4932-8941-A67C5381EB71}" type="pres">
      <dgm:prSet presAssocID="{3F575ADD-EA8A-481C-B767-383D9E7D1048}" presName="parentText" presStyleLbl="node1" presStyleIdx="0" presStyleCnt="5" custScaleX="198026" custScaleY="151678" custLinFactNeighborX="77371" custLinFactNeighborY="-96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4C87B4-B45B-483A-9ADC-A2B2EA4DA21D}" type="pres">
      <dgm:prSet presAssocID="{96D8DB0D-552D-485F-89A3-D57CCFC28B9A}" presName="sp" presStyleCnt="0"/>
      <dgm:spPr/>
    </dgm:pt>
    <dgm:pt modelId="{49CA6ED4-FC77-4866-B6A7-E4CAD395315C}" type="pres">
      <dgm:prSet presAssocID="{363CA263-37FD-4D3D-8E02-F9DAA546DF93}" presName="linNode" presStyleCnt="0"/>
      <dgm:spPr/>
    </dgm:pt>
    <dgm:pt modelId="{18434C32-2B87-4301-8B80-9F45C6899DDE}" type="pres">
      <dgm:prSet presAssocID="{363CA263-37FD-4D3D-8E02-F9DAA546DF93}" presName="parentText" presStyleLbl="node1" presStyleIdx="1" presStyleCnt="5" custScaleX="71844" custScaleY="153116" custLinFactY="-49197" custLinFactNeighborX="-571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D97117-B7AE-43B1-9A38-9879E6A561EE}" type="pres">
      <dgm:prSet presAssocID="{57410D11-C42B-4369-A1A2-0DBDCBB57817}" presName="sp" presStyleCnt="0"/>
      <dgm:spPr/>
    </dgm:pt>
    <dgm:pt modelId="{FB569EAF-FEC2-4D58-B6D4-8281B1BE178D}" type="pres">
      <dgm:prSet presAssocID="{AA360628-8FFE-4F5F-AB85-5B07E394FBE8}" presName="linNode" presStyleCnt="0"/>
      <dgm:spPr/>
      <dgm:t>
        <a:bodyPr/>
        <a:lstStyle/>
        <a:p>
          <a:endParaRPr lang="ru-RU"/>
        </a:p>
      </dgm:t>
    </dgm:pt>
    <dgm:pt modelId="{2D7D38B9-F6AE-493F-AEC1-5D2AD7A2D2BF}" type="pres">
      <dgm:prSet presAssocID="{AA360628-8FFE-4F5F-AB85-5B07E394FBE8}" presName="parentText" presStyleLbl="node1" presStyleIdx="2" presStyleCnt="5" custScaleX="73069" custScaleY="223749" custLinFactY="-37042" custLinFactNeighborX="301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6AAF0D-B3EA-432C-B00E-24DE3F1A83C2}" type="pres">
      <dgm:prSet presAssocID="{AA360628-8FFE-4F5F-AB85-5B07E394FBE8}" presName="descendantText" presStyleLbl="alignAccFollowNode1" presStyleIdx="0" presStyleCnt="3" custScaleX="111814" custScaleY="341060" custLinFactY="-74225" custLinFactNeighborX="5325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2D0E84-AE15-4118-A15A-E5A47DCC0180}" type="pres">
      <dgm:prSet presAssocID="{50E54DFC-C6AF-49CF-9167-E3462021120D}" presName="sp" presStyleCnt="0"/>
      <dgm:spPr/>
      <dgm:t>
        <a:bodyPr/>
        <a:lstStyle/>
        <a:p>
          <a:endParaRPr lang="ru-RU"/>
        </a:p>
      </dgm:t>
    </dgm:pt>
    <dgm:pt modelId="{44E82D55-F7FD-4024-A6F2-EFEFBCC97EB3}" type="pres">
      <dgm:prSet presAssocID="{1494F97E-A0E3-4B54-A231-DC6B1274FD3D}" presName="linNode" presStyleCnt="0"/>
      <dgm:spPr/>
      <dgm:t>
        <a:bodyPr/>
        <a:lstStyle/>
        <a:p>
          <a:endParaRPr lang="ru-RU"/>
        </a:p>
      </dgm:t>
    </dgm:pt>
    <dgm:pt modelId="{6DA9C94B-8D6F-47B3-8867-C98E76688CBF}" type="pres">
      <dgm:prSet presAssocID="{1494F97E-A0E3-4B54-A231-DC6B1274FD3D}" presName="parentText" presStyleLbl="node1" presStyleIdx="3" presStyleCnt="5" custScaleX="75981" custScaleY="376843" custLinFactY="-11412" custLinFactNeighborX="-321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470959-1B8C-414D-85C5-460D089C0CA0}" type="pres">
      <dgm:prSet presAssocID="{1494F97E-A0E3-4B54-A231-DC6B1274FD3D}" presName="descendantText" presStyleLbl="alignAccFollowNode1" presStyleIdx="1" presStyleCnt="3" custScaleX="110457" custScaleY="481890" custLinFactY="-43838" custLinFactNeighborX="6247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2ACBE2-AB61-4A72-9C0B-732044663609}" type="pres">
      <dgm:prSet presAssocID="{C01BE59B-8ED9-4F27-8726-878236927040}" presName="sp" presStyleCnt="0"/>
      <dgm:spPr/>
      <dgm:t>
        <a:bodyPr/>
        <a:lstStyle/>
        <a:p>
          <a:endParaRPr lang="ru-RU"/>
        </a:p>
      </dgm:t>
    </dgm:pt>
    <dgm:pt modelId="{F26C6A40-4C6C-4E6F-9080-DDFE05202BB1}" type="pres">
      <dgm:prSet presAssocID="{00AC17D0-8484-4AA8-8806-70CB250714D6}" presName="linNode" presStyleCnt="0"/>
      <dgm:spPr/>
      <dgm:t>
        <a:bodyPr/>
        <a:lstStyle/>
        <a:p>
          <a:endParaRPr lang="ru-RU"/>
        </a:p>
      </dgm:t>
    </dgm:pt>
    <dgm:pt modelId="{7B44257F-F67A-46D7-91EF-B9B010F2D93D}" type="pres">
      <dgm:prSet presAssocID="{00AC17D0-8484-4AA8-8806-70CB250714D6}" presName="parentText" presStyleLbl="node1" presStyleIdx="4" presStyleCnt="5" custScaleX="75980" custScaleY="380140" custLinFactY="-2910" custLinFactNeighborX="-321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3E2637-6F30-4960-A9D2-A6648331F658}" type="pres">
      <dgm:prSet presAssocID="{00AC17D0-8484-4AA8-8806-70CB250714D6}" presName="descendantText" presStyleLbl="alignAccFollowNode1" presStyleIdx="2" presStyleCnt="3" custScaleX="110967" custScaleY="522070" custLinFactY="-11238" custLinFactNeighborX="6375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BDE6A22-4065-4A97-B690-902761408A4F}" type="presOf" srcId="{87A6BBF2-2778-42E6-A9FC-A4975C3071D2}" destId="{3E6AAF0D-B3EA-432C-B00E-24DE3F1A83C2}" srcOrd="0" destOrd="0" presId="urn:microsoft.com/office/officeart/2005/8/layout/vList5"/>
    <dgm:cxn modelId="{20682305-C103-4A32-A444-BFDBC8CADC9A}" type="presOf" srcId="{363CA263-37FD-4D3D-8E02-F9DAA546DF93}" destId="{18434C32-2B87-4301-8B80-9F45C6899DDE}" srcOrd="0" destOrd="0" presId="urn:microsoft.com/office/officeart/2005/8/layout/vList5"/>
    <dgm:cxn modelId="{78C87376-EA38-4356-8B84-8DCDF4BD1324}" srcId="{60381CEA-7FF2-467E-ABFE-5560ED2C94D7}" destId="{AA360628-8FFE-4F5F-AB85-5B07E394FBE8}" srcOrd="2" destOrd="0" parTransId="{DCD4C957-5021-4712-885E-89B4BCF04767}" sibTransId="{50E54DFC-C6AF-49CF-9167-E3462021120D}"/>
    <dgm:cxn modelId="{1A7037A2-F1FB-4CFA-AD67-ABEB79208D2A}" type="presOf" srcId="{138272C1-4A73-4A97-AB4F-6AA72C1C9BD6}" destId="{47470959-1B8C-414D-85C5-460D089C0CA0}" srcOrd="0" destOrd="1" presId="urn:microsoft.com/office/officeart/2005/8/layout/vList5"/>
    <dgm:cxn modelId="{0BF94D8C-0B72-4F2B-91C7-9A950FE4AC9E}" type="presOf" srcId="{F0EDE46C-40BF-47E5-8855-CC1D92BDCB67}" destId="{EE3E2637-6F30-4960-A9D2-A6648331F658}" srcOrd="0" destOrd="3" presId="urn:microsoft.com/office/officeart/2005/8/layout/vList5"/>
    <dgm:cxn modelId="{68F5BEB3-1856-47C1-BE77-85B5DA2A9340}" type="presOf" srcId="{16D97748-A27D-427D-B080-93D10CC1D3F5}" destId="{47470959-1B8C-414D-85C5-460D089C0CA0}" srcOrd="0" destOrd="0" presId="urn:microsoft.com/office/officeart/2005/8/layout/vList5"/>
    <dgm:cxn modelId="{F7847D14-6B33-44D9-923D-73A21116811A}" srcId="{00AC17D0-8484-4AA8-8806-70CB250714D6}" destId="{642ABB2F-8A95-4D97-9BDE-A920E1325BFB}" srcOrd="0" destOrd="0" parTransId="{E5092354-30D5-4CF9-86AF-E446FD59E3A3}" sibTransId="{E6C68E36-4B98-4F0A-B2D8-CEA4B25DDB86}"/>
    <dgm:cxn modelId="{81236457-A10A-4369-82F4-FF5A623F39E2}" srcId="{60381CEA-7FF2-467E-ABFE-5560ED2C94D7}" destId="{1494F97E-A0E3-4B54-A231-DC6B1274FD3D}" srcOrd="3" destOrd="0" parTransId="{3B951058-AE97-4F7F-BC31-3AEF5C3D4A60}" sibTransId="{C01BE59B-8ED9-4F27-8726-878236927040}"/>
    <dgm:cxn modelId="{5F0CE8AB-2A86-45B8-9073-1031647C7226}" srcId="{AA360628-8FFE-4F5F-AB85-5B07E394FBE8}" destId="{F001A88B-8932-4C69-8886-17DEF9550365}" srcOrd="1" destOrd="0" parTransId="{1DF2BEA1-6C1B-4D3C-A91C-B636C9F3B79D}" sibTransId="{DB379084-1E67-4E47-854E-58DC0D2D856F}"/>
    <dgm:cxn modelId="{793CC6D4-C3B6-4A7A-9429-121690744067}" type="presOf" srcId="{0D8C5607-F550-4685-8D77-7DB9762E5457}" destId="{EE3E2637-6F30-4960-A9D2-A6648331F658}" srcOrd="0" destOrd="2" presId="urn:microsoft.com/office/officeart/2005/8/layout/vList5"/>
    <dgm:cxn modelId="{BE00E35F-FFC1-4629-AE24-E51791B925FE}" srcId="{60381CEA-7FF2-467E-ABFE-5560ED2C94D7}" destId="{363CA263-37FD-4D3D-8E02-F9DAA546DF93}" srcOrd="1" destOrd="0" parTransId="{F66CD534-FA51-4956-BA0A-988A12B42E67}" sibTransId="{57410D11-C42B-4369-A1A2-0DBDCBB57817}"/>
    <dgm:cxn modelId="{499421C9-7DC0-4A27-95EC-B509D9B07FF5}" srcId="{00AC17D0-8484-4AA8-8806-70CB250714D6}" destId="{0D8C5607-F550-4685-8D77-7DB9762E5457}" srcOrd="2" destOrd="0" parTransId="{347F98D2-F95B-4946-8176-912433792513}" sibTransId="{B409366E-5C4E-4C92-82FF-3600AD85177B}"/>
    <dgm:cxn modelId="{6A410C2B-4932-427E-A4D6-D7F51BB1C1CD}" type="presOf" srcId="{00AC17D0-8484-4AA8-8806-70CB250714D6}" destId="{7B44257F-F67A-46D7-91EF-B9B010F2D93D}" srcOrd="0" destOrd="0" presId="urn:microsoft.com/office/officeart/2005/8/layout/vList5"/>
    <dgm:cxn modelId="{B38A3E99-DBB5-4563-BACD-290B95BA71D6}" srcId="{1494F97E-A0E3-4B54-A231-DC6B1274FD3D}" destId="{16D97748-A27D-427D-B080-93D10CC1D3F5}" srcOrd="0" destOrd="0" parTransId="{BB9FF793-3AC4-473A-A39C-037B1ACCB27B}" sibTransId="{DB4E6EE6-D225-43C1-82EE-382A1013F85C}"/>
    <dgm:cxn modelId="{7A2D0A22-7013-4B40-B539-D8054BE2EB60}" type="presOf" srcId="{3F575ADD-EA8A-481C-B767-383D9E7D1048}" destId="{18F7228D-D8BE-4932-8941-A67C5381EB71}" srcOrd="0" destOrd="0" presId="urn:microsoft.com/office/officeart/2005/8/layout/vList5"/>
    <dgm:cxn modelId="{61CB1CF3-0645-462B-8CE7-5F2DDF483826}" srcId="{00AC17D0-8484-4AA8-8806-70CB250714D6}" destId="{F0EDE46C-40BF-47E5-8855-CC1D92BDCB67}" srcOrd="3" destOrd="0" parTransId="{75E836C1-A26F-4774-AF4D-886C38372525}" sibTransId="{2E640514-FDD8-41FA-8DEF-D40D249BBCC5}"/>
    <dgm:cxn modelId="{257A1038-98AD-4489-B6CE-86C0AB1B776E}" srcId="{60381CEA-7FF2-467E-ABFE-5560ED2C94D7}" destId="{00AC17D0-8484-4AA8-8806-70CB250714D6}" srcOrd="4" destOrd="0" parTransId="{7C319D5A-99F3-4EC8-A635-F66CC21DE88B}" sibTransId="{D8612D4F-4634-4B54-9BA6-D879226A0B4F}"/>
    <dgm:cxn modelId="{A5C1558E-D346-4D74-8BDF-15299844DD48}" type="presOf" srcId="{642ABB2F-8A95-4D97-9BDE-A920E1325BFB}" destId="{EE3E2637-6F30-4960-A9D2-A6648331F658}" srcOrd="0" destOrd="0" presId="urn:microsoft.com/office/officeart/2005/8/layout/vList5"/>
    <dgm:cxn modelId="{663C5ADF-ACAB-44EB-BCC1-C02EEEDBF807}" srcId="{AA360628-8FFE-4F5F-AB85-5B07E394FBE8}" destId="{87A6BBF2-2778-42E6-A9FC-A4975C3071D2}" srcOrd="0" destOrd="0" parTransId="{43754FF6-C137-43A6-8597-0E810998DA04}" sibTransId="{01AA926B-59D9-44F4-A4D7-2446953CE4DC}"/>
    <dgm:cxn modelId="{4C20125C-463E-4C58-AC9D-ACE6CA47B243}" srcId="{00AC17D0-8484-4AA8-8806-70CB250714D6}" destId="{419F1DE0-41E8-4569-9575-F36D10879133}" srcOrd="1" destOrd="0" parTransId="{BA410996-FD05-488A-BDF4-148A4306D1C6}" sibTransId="{3691982D-3B8E-478F-8C91-568BDD6A4599}"/>
    <dgm:cxn modelId="{E03D5DA3-FB66-4801-97E0-B835DD38D5C3}" type="presOf" srcId="{419F1DE0-41E8-4569-9575-F36D10879133}" destId="{EE3E2637-6F30-4960-A9D2-A6648331F658}" srcOrd="0" destOrd="1" presId="urn:microsoft.com/office/officeart/2005/8/layout/vList5"/>
    <dgm:cxn modelId="{1E1B720F-78FC-4F23-B17D-98035DCC9421}" type="presOf" srcId="{F001A88B-8932-4C69-8886-17DEF9550365}" destId="{3E6AAF0D-B3EA-432C-B00E-24DE3F1A83C2}" srcOrd="0" destOrd="1" presId="urn:microsoft.com/office/officeart/2005/8/layout/vList5"/>
    <dgm:cxn modelId="{8416CD6B-2306-4A47-A97B-A9CCAAE70C60}" srcId="{60381CEA-7FF2-467E-ABFE-5560ED2C94D7}" destId="{3F575ADD-EA8A-481C-B767-383D9E7D1048}" srcOrd="0" destOrd="0" parTransId="{5F10D09C-7C61-461B-B6C1-0EEAA221BF49}" sibTransId="{96D8DB0D-552D-485F-89A3-D57CCFC28B9A}"/>
    <dgm:cxn modelId="{05C34B50-6A28-43B1-812D-C7EA92A11575}" type="presOf" srcId="{F9365343-D2D6-44E5-B9CD-6F312DC8D49D}" destId="{3E6AAF0D-B3EA-432C-B00E-24DE3F1A83C2}" srcOrd="0" destOrd="2" presId="urn:microsoft.com/office/officeart/2005/8/layout/vList5"/>
    <dgm:cxn modelId="{288AC052-C9B7-41BE-973C-8715597845B0}" srcId="{1494F97E-A0E3-4B54-A231-DC6B1274FD3D}" destId="{138272C1-4A73-4A97-AB4F-6AA72C1C9BD6}" srcOrd="1" destOrd="0" parTransId="{8BB9D733-3C78-492B-A5E1-2CB3D9A83EF0}" sibTransId="{FFA76C15-3517-4D26-93DD-6C85FCD030FA}"/>
    <dgm:cxn modelId="{D63F5BE5-7600-4CDC-B9C1-184370C90ED9}" type="presOf" srcId="{1494F97E-A0E3-4B54-A231-DC6B1274FD3D}" destId="{6DA9C94B-8D6F-47B3-8867-C98E76688CBF}" srcOrd="0" destOrd="0" presId="urn:microsoft.com/office/officeart/2005/8/layout/vList5"/>
    <dgm:cxn modelId="{751A9E5C-29CC-4989-896D-0DA6433D0DB6}" srcId="{AA360628-8FFE-4F5F-AB85-5B07E394FBE8}" destId="{F9365343-D2D6-44E5-B9CD-6F312DC8D49D}" srcOrd="2" destOrd="0" parTransId="{212F54E6-6248-48C1-A67F-2CA50BA23F92}" sibTransId="{204D3DF0-B4ED-4CEF-AE66-0CF5BC0576A1}"/>
    <dgm:cxn modelId="{33B9A766-77A3-4F25-930D-DABE41D5B2A5}" type="presOf" srcId="{AA360628-8FFE-4F5F-AB85-5B07E394FBE8}" destId="{2D7D38B9-F6AE-493F-AEC1-5D2AD7A2D2BF}" srcOrd="0" destOrd="0" presId="urn:microsoft.com/office/officeart/2005/8/layout/vList5"/>
    <dgm:cxn modelId="{11D97C23-967B-4A80-BD35-6A0042EE18FF}" type="presOf" srcId="{60381CEA-7FF2-467E-ABFE-5560ED2C94D7}" destId="{6B6D7B99-14B1-4349-9CA9-DE37E9C00C74}" srcOrd="0" destOrd="0" presId="urn:microsoft.com/office/officeart/2005/8/layout/vList5"/>
    <dgm:cxn modelId="{398F1883-BA97-4B11-B481-11101A983ED7}" type="presParOf" srcId="{6B6D7B99-14B1-4349-9CA9-DE37E9C00C74}" destId="{AA33A299-2899-4686-AC77-0113E44FB87E}" srcOrd="0" destOrd="0" presId="urn:microsoft.com/office/officeart/2005/8/layout/vList5"/>
    <dgm:cxn modelId="{1D340270-5E50-4323-ADA2-457D5183860D}" type="presParOf" srcId="{AA33A299-2899-4686-AC77-0113E44FB87E}" destId="{18F7228D-D8BE-4932-8941-A67C5381EB71}" srcOrd="0" destOrd="0" presId="urn:microsoft.com/office/officeart/2005/8/layout/vList5"/>
    <dgm:cxn modelId="{E9DDD347-96F8-4C2B-9755-520B6048CE6C}" type="presParOf" srcId="{6B6D7B99-14B1-4349-9CA9-DE37E9C00C74}" destId="{1F4C87B4-B45B-483A-9ADC-A2B2EA4DA21D}" srcOrd="1" destOrd="0" presId="urn:microsoft.com/office/officeart/2005/8/layout/vList5"/>
    <dgm:cxn modelId="{25B225AE-7E2C-45E5-9FD4-AE741D3652B2}" type="presParOf" srcId="{6B6D7B99-14B1-4349-9CA9-DE37E9C00C74}" destId="{49CA6ED4-FC77-4866-B6A7-E4CAD395315C}" srcOrd="2" destOrd="0" presId="urn:microsoft.com/office/officeart/2005/8/layout/vList5"/>
    <dgm:cxn modelId="{611EE7E7-A4F8-4CE0-976D-E528F7193FE8}" type="presParOf" srcId="{49CA6ED4-FC77-4866-B6A7-E4CAD395315C}" destId="{18434C32-2B87-4301-8B80-9F45C6899DDE}" srcOrd="0" destOrd="0" presId="urn:microsoft.com/office/officeart/2005/8/layout/vList5"/>
    <dgm:cxn modelId="{A52036C6-6170-47B8-A0A0-D4E5668A8701}" type="presParOf" srcId="{6B6D7B99-14B1-4349-9CA9-DE37E9C00C74}" destId="{ABD97117-B7AE-43B1-9A38-9879E6A561EE}" srcOrd="3" destOrd="0" presId="urn:microsoft.com/office/officeart/2005/8/layout/vList5"/>
    <dgm:cxn modelId="{72B7BE33-0D55-4F50-B537-93FEB184E080}" type="presParOf" srcId="{6B6D7B99-14B1-4349-9CA9-DE37E9C00C74}" destId="{FB569EAF-FEC2-4D58-B6D4-8281B1BE178D}" srcOrd="4" destOrd="0" presId="urn:microsoft.com/office/officeart/2005/8/layout/vList5"/>
    <dgm:cxn modelId="{F8F7B841-6808-48CF-BD1A-C3F011C2DE1C}" type="presParOf" srcId="{FB569EAF-FEC2-4D58-B6D4-8281B1BE178D}" destId="{2D7D38B9-F6AE-493F-AEC1-5D2AD7A2D2BF}" srcOrd="0" destOrd="0" presId="urn:microsoft.com/office/officeart/2005/8/layout/vList5"/>
    <dgm:cxn modelId="{185BD256-EFD8-47CA-BD9E-7108B80FFD2F}" type="presParOf" srcId="{FB569EAF-FEC2-4D58-B6D4-8281B1BE178D}" destId="{3E6AAF0D-B3EA-432C-B00E-24DE3F1A83C2}" srcOrd="1" destOrd="0" presId="urn:microsoft.com/office/officeart/2005/8/layout/vList5"/>
    <dgm:cxn modelId="{6B6F0C57-3815-422C-B27F-2E60F0F8D6C6}" type="presParOf" srcId="{6B6D7B99-14B1-4349-9CA9-DE37E9C00C74}" destId="{302D0E84-AE15-4118-A15A-E5A47DCC0180}" srcOrd="5" destOrd="0" presId="urn:microsoft.com/office/officeart/2005/8/layout/vList5"/>
    <dgm:cxn modelId="{B04471A4-B402-4207-8AF4-C18F257B9A4E}" type="presParOf" srcId="{6B6D7B99-14B1-4349-9CA9-DE37E9C00C74}" destId="{44E82D55-F7FD-4024-A6F2-EFEFBCC97EB3}" srcOrd="6" destOrd="0" presId="urn:microsoft.com/office/officeart/2005/8/layout/vList5"/>
    <dgm:cxn modelId="{ECF8A6F0-E9EB-499A-B984-E559EACB3BC4}" type="presParOf" srcId="{44E82D55-F7FD-4024-A6F2-EFEFBCC97EB3}" destId="{6DA9C94B-8D6F-47B3-8867-C98E76688CBF}" srcOrd="0" destOrd="0" presId="urn:microsoft.com/office/officeart/2005/8/layout/vList5"/>
    <dgm:cxn modelId="{558AB67B-17F4-4D7F-902B-8F30338B3E5C}" type="presParOf" srcId="{44E82D55-F7FD-4024-A6F2-EFEFBCC97EB3}" destId="{47470959-1B8C-414D-85C5-460D089C0CA0}" srcOrd="1" destOrd="0" presId="urn:microsoft.com/office/officeart/2005/8/layout/vList5"/>
    <dgm:cxn modelId="{80DEA738-FD9F-4AFB-9EB8-27BC9A6334DF}" type="presParOf" srcId="{6B6D7B99-14B1-4349-9CA9-DE37E9C00C74}" destId="{CF2ACBE2-AB61-4A72-9C0B-732044663609}" srcOrd="7" destOrd="0" presId="urn:microsoft.com/office/officeart/2005/8/layout/vList5"/>
    <dgm:cxn modelId="{D2BDE645-37DA-44C0-A2F3-FC4DF7B5EB36}" type="presParOf" srcId="{6B6D7B99-14B1-4349-9CA9-DE37E9C00C74}" destId="{F26C6A40-4C6C-4E6F-9080-DDFE05202BB1}" srcOrd="8" destOrd="0" presId="urn:microsoft.com/office/officeart/2005/8/layout/vList5"/>
    <dgm:cxn modelId="{36FFEF9F-1FC4-45D2-B85B-2E5AEF633337}" type="presParOf" srcId="{F26C6A40-4C6C-4E6F-9080-DDFE05202BB1}" destId="{7B44257F-F67A-46D7-91EF-B9B010F2D93D}" srcOrd="0" destOrd="0" presId="urn:microsoft.com/office/officeart/2005/8/layout/vList5"/>
    <dgm:cxn modelId="{D0CB16B3-C5CB-4BA4-BD2C-A1B420DD03B4}" type="presParOf" srcId="{F26C6A40-4C6C-4E6F-9080-DDFE05202BB1}" destId="{EE3E2637-6F30-4960-A9D2-A6648331F65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83B8FC6-82BC-4124-BD34-3F24C3EFD2D5}">
      <dsp:nvSpPr>
        <dsp:cNvPr id="0" name=""/>
        <dsp:cNvSpPr/>
      </dsp:nvSpPr>
      <dsp:spPr>
        <a:xfrm rot="10800000">
          <a:off x="1736160" y="2194"/>
          <a:ext cx="6080760" cy="818160"/>
        </a:xfrm>
        <a:prstGeom prst="homePlate">
          <a:avLst/>
        </a:prstGeom>
        <a:gradFill rotWithShape="0">
          <a:gsLst>
            <a:gs pos="0">
              <a:schemeClr val="accent6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0786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Темы  личных интересов </a:t>
          </a:r>
          <a:endParaRPr lang="ru-RU" sz="2300" kern="1200" dirty="0"/>
        </a:p>
      </dsp:txBody>
      <dsp:txXfrm rot="10800000">
        <a:off x="1736160" y="2194"/>
        <a:ext cx="6080760" cy="818160"/>
      </dsp:txXfrm>
    </dsp:sp>
    <dsp:sp modelId="{5424D56A-E7E7-4CF6-9819-BF0643EE7CD3}">
      <dsp:nvSpPr>
        <dsp:cNvPr id="0" name=""/>
        <dsp:cNvSpPr/>
      </dsp:nvSpPr>
      <dsp:spPr>
        <a:xfrm>
          <a:off x="1327079" y="2194"/>
          <a:ext cx="818160" cy="818160"/>
        </a:xfrm>
        <a:prstGeom prst="ellipse">
          <a:avLst/>
        </a:prstGeom>
        <a:solidFill>
          <a:schemeClr val="accent6">
            <a:lumMod val="7500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825EECF-4F1E-4FCE-B0FF-24B543778355}">
      <dsp:nvSpPr>
        <dsp:cNvPr id="0" name=""/>
        <dsp:cNvSpPr/>
      </dsp:nvSpPr>
      <dsp:spPr>
        <a:xfrm rot="10800000">
          <a:off x="1736160" y="1064581"/>
          <a:ext cx="6080760" cy="818160"/>
        </a:xfrm>
        <a:prstGeom prst="homePlate">
          <a:avLst/>
        </a:prstGeom>
        <a:gradFill rotWithShape="0">
          <a:gsLst>
            <a:gs pos="0">
              <a:schemeClr val="accent6">
                <a:shade val="50000"/>
                <a:hueOff val="-121697"/>
                <a:satOff val="-17899"/>
                <a:lumOff val="19679"/>
                <a:alphaOff val="0"/>
                <a:tint val="50000"/>
                <a:satMod val="300000"/>
              </a:schemeClr>
            </a:gs>
            <a:gs pos="35000">
              <a:schemeClr val="accent6">
                <a:shade val="50000"/>
                <a:hueOff val="-121697"/>
                <a:satOff val="-17899"/>
                <a:lumOff val="19679"/>
                <a:alphaOff val="0"/>
                <a:tint val="37000"/>
                <a:satMod val="300000"/>
              </a:schemeClr>
            </a:gs>
            <a:gs pos="100000">
              <a:schemeClr val="accent6">
                <a:shade val="50000"/>
                <a:hueOff val="-121697"/>
                <a:satOff val="-17899"/>
                <a:lumOff val="1967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0786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Темы  межличностных отношений</a:t>
          </a:r>
          <a:endParaRPr lang="ru-RU" sz="2300" kern="1200" dirty="0"/>
        </a:p>
      </dsp:txBody>
      <dsp:txXfrm rot="10800000">
        <a:off x="1736160" y="1064581"/>
        <a:ext cx="6080760" cy="818160"/>
      </dsp:txXfrm>
    </dsp:sp>
    <dsp:sp modelId="{7E274F13-219C-43A3-8CDD-C907DF484515}">
      <dsp:nvSpPr>
        <dsp:cNvPr id="0" name=""/>
        <dsp:cNvSpPr/>
      </dsp:nvSpPr>
      <dsp:spPr>
        <a:xfrm>
          <a:off x="1285852" y="1071568"/>
          <a:ext cx="818160" cy="818160"/>
        </a:xfrm>
        <a:prstGeom prst="ellipse">
          <a:avLst/>
        </a:prstGeom>
        <a:solidFill>
          <a:schemeClr val="accent6">
            <a:lumMod val="7500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25D4993-CC53-4660-8F7C-599503ACFE18}">
      <dsp:nvSpPr>
        <dsp:cNvPr id="0" name=""/>
        <dsp:cNvSpPr/>
      </dsp:nvSpPr>
      <dsp:spPr>
        <a:xfrm rot="10800000">
          <a:off x="1736160" y="2126968"/>
          <a:ext cx="6080760" cy="818160"/>
        </a:xfrm>
        <a:prstGeom prst="homePlate">
          <a:avLst/>
        </a:prstGeom>
        <a:gradFill rotWithShape="0">
          <a:gsLst>
            <a:gs pos="0">
              <a:schemeClr val="accent6">
                <a:shade val="50000"/>
                <a:hueOff val="-243393"/>
                <a:satOff val="-35798"/>
                <a:lumOff val="39358"/>
                <a:alphaOff val="0"/>
                <a:tint val="50000"/>
                <a:satMod val="300000"/>
              </a:schemeClr>
            </a:gs>
            <a:gs pos="35000">
              <a:schemeClr val="accent6">
                <a:shade val="50000"/>
                <a:hueOff val="-243393"/>
                <a:satOff val="-35798"/>
                <a:lumOff val="39358"/>
                <a:alphaOff val="0"/>
                <a:tint val="37000"/>
                <a:satMod val="300000"/>
              </a:schemeClr>
            </a:gs>
            <a:gs pos="100000">
              <a:schemeClr val="accent6">
                <a:shade val="50000"/>
                <a:hueOff val="-243393"/>
                <a:satOff val="-35798"/>
                <a:lumOff val="3935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0786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Темы социально-культурной направленности</a:t>
          </a:r>
          <a:endParaRPr lang="ru-RU" sz="2300" kern="1200" dirty="0"/>
        </a:p>
      </dsp:txBody>
      <dsp:txXfrm rot="10800000">
        <a:off x="1736160" y="2126968"/>
        <a:ext cx="6080760" cy="818160"/>
      </dsp:txXfrm>
    </dsp:sp>
    <dsp:sp modelId="{DE4F5013-AC89-4FF5-9D52-826A343A32E6}">
      <dsp:nvSpPr>
        <dsp:cNvPr id="0" name=""/>
        <dsp:cNvSpPr/>
      </dsp:nvSpPr>
      <dsp:spPr>
        <a:xfrm>
          <a:off x="1327079" y="2126968"/>
          <a:ext cx="818160" cy="818160"/>
        </a:xfrm>
        <a:prstGeom prst="ellipse">
          <a:avLst/>
        </a:prstGeom>
        <a:solidFill>
          <a:schemeClr val="accent6">
            <a:lumMod val="7500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071B506-5F95-4B30-B210-9122CF1EB5BB}">
      <dsp:nvSpPr>
        <dsp:cNvPr id="0" name=""/>
        <dsp:cNvSpPr/>
      </dsp:nvSpPr>
      <dsp:spPr>
        <a:xfrm rot="10800000">
          <a:off x="1736160" y="3189356"/>
          <a:ext cx="6080760" cy="818160"/>
        </a:xfrm>
        <a:prstGeom prst="homePlate">
          <a:avLst/>
        </a:prstGeom>
        <a:gradFill rotWithShape="0">
          <a:gsLst>
            <a:gs pos="0">
              <a:schemeClr val="accent6">
                <a:shade val="50000"/>
                <a:hueOff val="-243393"/>
                <a:satOff val="-35798"/>
                <a:lumOff val="39358"/>
                <a:alphaOff val="0"/>
                <a:tint val="50000"/>
                <a:satMod val="300000"/>
              </a:schemeClr>
            </a:gs>
            <a:gs pos="35000">
              <a:schemeClr val="accent6">
                <a:shade val="50000"/>
                <a:hueOff val="-243393"/>
                <a:satOff val="-35798"/>
                <a:lumOff val="39358"/>
                <a:alphaOff val="0"/>
                <a:tint val="37000"/>
                <a:satMod val="300000"/>
              </a:schemeClr>
            </a:gs>
            <a:gs pos="100000">
              <a:schemeClr val="accent6">
                <a:shade val="50000"/>
                <a:hueOff val="-243393"/>
                <a:satOff val="-35798"/>
                <a:lumOff val="3935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0786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Темы </a:t>
          </a:r>
          <a:r>
            <a:rPr lang="ru-RU" sz="2300" b="1" kern="1200" dirty="0" err="1" smtClean="0"/>
            <a:t>общегуманной</a:t>
          </a:r>
          <a:r>
            <a:rPr lang="ru-RU" sz="2300" b="1" kern="1200" dirty="0" smtClean="0"/>
            <a:t> направленности</a:t>
          </a:r>
          <a:r>
            <a:rPr lang="ru-RU" sz="2300" kern="1200" dirty="0" smtClean="0"/>
            <a:t> </a:t>
          </a:r>
          <a:endParaRPr lang="ru-RU" sz="2300" kern="1200" dirty="0"/>
        </a:p>
      </dsp:txBody>
      <dsp:txXfrm rot="10800000">
        <a:off x="1736160" y="3189356"/>
        <a:ext cx="6080760" cy="818160"/>
      </dsp:txXfrm>
    </dsp:sp>
    <dsp:sp modelId="{7B691A88-FC09-4D7D-BC4B-E9E6A45DE10A}">
      <dsp:nvSpPr>
        <dsp:cNvPr id="0" name=""/>
        <dsp:cNvSpPr/>
      </dsp:nvSpPr>
      <dsp:spPr>
        <a:xfrm>
          <a:off x="1327079" y="3189356"/>
          <a:ext cx="818160" cy="818160"/>
        </a:xfrm>
        <a:prstGeom prst="ellipse">
          <a:avLst/>
        </a:prstGeom>
        <a:solidFill>
          <a:schemeClr val="accent6">
            <a:lumMod val="7500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5F46EAE-FF88-43B6-B2AC-2BD6D0AD45A7}">
      <dsp:nvSpPr>
        <dsp:cNvPr id="0" name=""/>
        <dsp:cNvSpPr/>
      </dsp:nvSpPr>
      <dsp:spPr>
        <a:xfrm rot="10800000">
          <a:off x="1736160" y="4251743"/>
          <a:ext cx="6080760" cy="818160"/>
        </a:xfrm>
        <a:prstGeom prst="homePlate">
          <a:avLst/>
        </a:prstGeom>
        <a:gradFill rotWithShape="0">
          <a:gsLst>
            <a:gs pos="0">
              <a:schemeClr val="accent6">
                <a:shade val="50000"/>
                <a:hueOff val="-121697"/>
                <a:satOff val="-17899"/>
                <a:lumOff val="19679"/>
                <a:alphaOff val="0"/>
                <a:tint val="50000"/>
                <a:satMod val="300000"/>
              </a:schemeClr>
            </a:gs>
            <a:gs pos="35000">
              <a:schemeClr val="accent6">
                <a:shade val="50000"/>
                <a:hueOff val="-121697"/>
                <a:satOff val="-17899"/>
                <a:lumOff val="19679"/>
                <a:alphaOff val="0"/>
                <a:tint val="37000"/>
                <a:satMod val="300000"/>
              </a:schemeClr>
            </a:gs>
            <a:gs pos="100000">
              <a:schemeClr val="accent6">
                <a:shade val="50000"/>
                <a:hueOff val="-121697"/>
                <a:satOff val="-17899"/>
                <a:lumOff val="1967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0786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Темы профессиональной направленности</a:t>
          </a:r>
          <a:r>
            <a:rPr lang="ru-RU" sz="2300" kern="1200" dirty="0" smtClean="0"/>
            <a:t> </a:t>
          </a:r>
          <a:endParaRPr lang="ru-RU" sz="2300" kern="1200" dirty="0"/>
        </a:p>
      </dsp:txBody>
      <dsp:txXfrm rot="10800000">
        <a:off x="1736160" y="4251743"/>
        <a:ext cx="6080760" cy="818160"/>
      </dsp:txXfrm>
    </dsp:sp>
    <dsp:sp modelId="{5A10863F-6570-4938-88E8-DAC41B304803}">
      <dsp:nvSpPr>
        <dsp:cNvPr id="0" name=""/>
        <dsp:cNvSpPr/>
      </dsp:nvSpPr>
      <dsp:spPr>
        <a:xfrm>
          <a:off x="1327079" y="4251743"/>
          <a:ext cx="818160" cy="818160"/>
        </a:xfrm>
        <a:prstGeom prst="ellipse">
          <a:avLst/>
        </a:prstGeom>
        <a:solidFill>
          <a:schemeClr val="accent6">
            <a:lumMod val="7500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2E7869F-B71C-439E-A588-A93ABB710CAB}">
      <dsp:nvSpPr>
        <dsp:cNvPr id="0" name=""/>
        <dsp:cNvSpPr/>
      </dsp:nvSpPr>
      <dsp:spPr>
        <a:xfrm>
          <a:off x="3246807" y="1271"/>
          <a:ext cx="2571762" cy="85032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/>
            <a:t>признание</a:t>
          </a:r>
          <a:endParaRPr lang="ru-RU" sz="2000" b="1" i="0" kern="1200" dirty="0"/>
        </a:p>
      </dsp:txBody>
      <dsp:txXfrm>
        <a:off x="3246807" y="1271"/>
        <a:ext cx="2571762" cy="850329"/>
      </dsp:txXfrm>
    </dsp:sp>
    <dsp:sp modelId="{98AC2BD2-CC45-4123-8A54-0C5FFB9B72EC}">
      <dsp:nvSpPr>
        <dsp:cNvPr id="0" name=""/>
        <dsp:cNvSpPr/>
      </dsp:nvSpPr>
      <dsp:spPr>
        <a:xfrm>
          <a:off x="2442174" y="673997"/>
          <a:ext cx="4004911" cy="4004911"/>
        </a:xfrm>
        <a:custGeom>
          <a:avLst/>
          <a:gdLst/>
          <a:ahLst/>
          <a:cxnLst/>
          <a:rect l="0" t="0" r="0" b="0"/>
          <a:pathLst>
            <a:path>
              <a:moveTo>
                <a:pt x="2830535" y="179240"/>
              </a:moveTo>
              <a:arcTo wR="2002455" hR="2002455" stAng="17665615" swAng="668770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BC5C2F-5F62-41CD-9A67-02BDA92A58AA}">
      <dsp:nvSpPr>
        <dsp:cNvPr id="0" name=""/>
        <dsp:cNvSpPr/>
      </dsp:nvSpPr>
      <dsp:spPr>
        <a:xfrm>
          <a:off x="5612766" y="1002499"/>
          <a:ext cx="1308199" cy="85032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/>
            <a:t>богатство</a:t>
          </a:r>
          <a:endParaRPr lang="ru-RU" sz="2000" b="1" i="0" kern="1200" dirty="0"/>
        </a:p>
      </dsp:txBody>
      <dsp:txXfrm>
        <a:off x="5612766" y="1002499"/>
        <a:ext cx="1308199" cy="850329"/>
      </dsp:txXfrm>
    </dsp:sp>
    <dsp:sp modelId="{2AA5D0E9-BB6B-44D3-ACA9-02B726B074B6}">
      <dsp:nvSpPr>
        <dsp:cNvPr id="0" name=""/>
        <dsp:cNvSpPr/>
      </dsp:nvSpPr>
      <dsp:spPr>
        <a:xfrm>
          <a:off x="2530232" y="426436"/>
          <a:ext cx="4004911" cy="4004911"/>
        </a:xfrm>
        <a:custGeom>
          <a:avLst/>
          <a:gdLst/>
          <a:ahLst/>
          <a:cxnLst/>
          <a:rect l="0" t="0" r="0" b="0"/>
          <a:pathLst>
            <a:path>
              <a:moveTo>
                <a:pt x="3923544" y="1437436"/>
              </a:moveTo>
              <a:arcTo wR="2002455" hR="2002455" stAng="20616639" swAng="1966723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999DEB-E567-4E2D-B4B0-62394BFA519E}">
      <dsp:nvSpPr>
        <dsp:cNvPr id="0" name=""/>
        <dsp:cNvSpPr/>
      </dsp:nvSpPr>
      <dsp:spPr>
        <a:xfrm>
          <a:off x="4885263" y="3004955"/>
          <a:ext cx="2763204" cy="85032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/>
            <a:t>результаты в достижении чего-либо</a:t>
          </a:r>
          <a:endParaRPr lang="ru-RU" sz="2000" b="1" i="0" kern="1200" dirty="0"/>
        </a:p>
      </dsp:txBody>
      <dsp:txXfrm>
        <a:off x="4885263" y="3004955"/>
        <a:ext cx="2763204" cy="850329"/>
      </dsp:txXfrm>
    </dsp:sp>
    <dsp:sp modelId="{34522B70-0E16-48CB-A3C2-EBD3B36E23B9}">
      <dsp:nvSpPr>
        <dsp:cNvPr id="0" name=""/>
        <dsp:cNvSpPr/>
      </dsp:nvSpPr>
      <dsp:spPr>
        <a:xfrm>
          <a:off x="2530232" y="426436"/>
          <a:ext cx="4004911" cy="4004911"/>
        </a:xfrm>
        <a:custGeom>
          <a:avLst/>
          <a:gdLst/>
          <a:ahLst/>
          <a:cxnLst/>
          <a:rect l="0" t="0" r="0" b="0"/>
          <a:pathLst>
            <a:path>
              <a:moveTo>
                <a:pt x="3406021" y="3430682"/>
              </a:moveTo>
              <a:arcTo wR="2002455" hR="2002455" stAng="2729937" swAng="440286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284B69-132B-4385-AAF0-6CD01406D66C}">
      <dsp:nvSpPr>
        <dsp:cNvPr id="0" name=""/>
        <dsp:cNvSpPr/>
      </dsp:nvSpPr>
      <dsp:spPr>
        <a:xfrm>
          <a:off x="3325122" y="4006183"/>
          <a:ext cx="2415131" cy="85032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/>
            <a:t>высочайший профессионализм </a:t>
          </a:r>
          <a:endParaRPr lang="ru-RU" sz="2000" b="1" i="0" kern="1200" dirty="0"/>
        </a:p>
      </dsp:txBody>
      <dsp:txXfrm>
        <a:off x="3325122" y="4006183"/>
        <a:ext cx="2415131" cy="850329"/>
      </dsp:txXfrm>
    </dsp:sp>
    <dsp:sp modelId="{AE01E9F5-AEBA-409E-89A2-92FF81B97ADB}">
      <dsp:nvSpPr>
        <dsp:cNvPr id="0" name=""/>
        <dsp:cNvSpPr/>
      </dsp:nvSpPr>
      <dsp:spPr>
        <a:xfrm>
          <a:off x="2530232" y="426436"/>
          <a:ext cx="4004911" cy="4004911"/>
        </a:xfrm>
        <a:custGeom>
          <a:avLst/>
          <a:gdLst/>
          <a:ahLst/>
          <a:cxnLst/>
          <a:rect l="0" t="0" r="0" b="0"/>
          <a:pathLst>
            <a:path>
              <a:moveTo>
                <a:pt x="792804" y="3598254"/>
              </a:moveTo>
              <a:arcTo wR="2002455" hR="2002455" stAng="7629776" swAng="440286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F20E19-AB09-4D43-B9A4-54CBD2687208}">
      <dsp:nvSpPr>
        <dsp:cNvPr id="0" name=""/>
        <dsp:cNvSpPr/>
      </dsp:nvSpPr>
      <dsp:spPr>
        <a:xfrm>
          <a:off x="1495531" y="3004955"/>
          <a:ext cx="2605959" cy="85032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/>
            <a:t>высокий социальный статус</a:t>
          </a:r>
          <a:endParaRPr lang="ru-RU" sz="2000" b="1" i="0" kern="1200" dirty="0"/>
        </a:p>
      </dsp:txBody>
      <dsp:txXfrm>
        <a:off x="1495531" y="3004955"/>
        <a:ext cx="2605959" cy="850329"/>
      </dsp:txXfrm>
    </dsp:sp>
    <dsp:sp modelId="{2BCAD5D0-CA05-46D8-8C41-FDCD257293C7}">
      <dsp:nvSpPr>
        <dsp:cNvPr id="0" name=""/>
        <dsp:cNvSpPr/>
      </dsp:nvSpPr>
      <dsp:spPr>
        <a:xfrm>
          <a:off x="2530232" y="426436"/>
          <a:ext cx="4004911" cy="4004911"/>
        </a:xfrm>
        <a:custGeom>
          <a:avLst/>
          <a:gdLst/>
          <a:ahLst/>
          <a:cxnLst/>
          <a:rect l="0" t="0" r="0" b="0"/>
          <a:pathLst>
            <a:path>
              <a:moveTo>
                <a:pt x="81366" y="2567475"/>
              </a:moveTo>
              <a:arcTo wR="2002455" hR="2002455" stAng="9816639" swAng="1966723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F2F21B-D406-467B-8836-77BF7FDB0088}">
      <dsp:nvSpPr>
        <dsp:cNvPr id="0" name=""/>
        <dsp:cNvSpPr/>
      </dsp:nvSpPr>
      <dsp:spPr>
        <a:xfrm>
          <a:off x="2144411" y="1002499"/>
          <a:ext cx="1308199" cy="85032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/>
            <a:t>власть</a:t>
          </a:r>
          <a:endParaRPr lang="ru-RU" sz="2000" b="1" i="0" kern="1200" dirty="0"/>
        </a:p>
      </dsp:txBody>
      <dsp:txXfrm>
        <a:off x="2144411" y="1002499"/>
        <a:ext cx="1308199" cy="850329"/>
      </dsp:txXfrm>
    </dsp:sp>
    <dsp:sp modelId="{83695EBA-CCB6-4299-B231-BC027BAEC586}">
      <dsp:nvSpPr>
        <dsp:cNvPr id="0" name=""/>
        <dsp:cNvSpPr/>
      </dsp:nvSpPr>
      <dsp:spPr>
        <a:xfrm>
          <a:off x="2618290" y="673997"/>
          <a:ext cx="4004911" cy="4004911"/>
        </a:xfrm>
        <a:custGeom>
          <a:avLst/>
          <a:gdLst/>
          <a:ahLst/>
          <a:cxnLst/>
          <a:rect l="0" t="0" r="0" b="0"/>
          <a:pathLst>
            <a:path>
              <a:moveTo>
                <a:pt x="837545" y="373710"/>
              </a:moveTo>
              <a:arcTo wR="2002455" hR="2002455" stAng="14065615" swAng="668770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F9618AC-5715-4AB1-9BB5-7F770A91E377}">
      <dsp:nvSpPr>
        <dsp:cNvPr id="0" name=""/>
        <dsp:cNvSpPr/>
      </dsp:nvSpPr>
      <dsp:spPr>
        <a:xfrm>
          <a:off x="4256" y="141927"/>
          <a:ext cx="7512098" cy="1720960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  <a:alpha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</a:rPr>
            <a:t>Предметное содержание:</a:t>
          </a:r>
          <a:endParaRPr lang="ru-RU" sz="2800" kern="1200" dirty="0" smtClean="0">
            <a:solidFill>
              <a:schemeClr val="tx1"/>
            </a:solidFill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i="1" kern="1200" dirty="0" smtClean="0">
              <a:solidFill>
                <a:schemeClr val="tx1"/>
              </a:solidFill>
            </a:rPr>
            <a:t> работа, профессия, образование, воспитание, увлечения, досуг</a:t>
          </a:r>
          <a:endParaRPr lang="ru-RU" sz="2800" i="1" kern="1200" dirty="0">
            <a:solidFill>
              <a:schemeClr val="tx1"/>
            </a:solidFill>
          </a:endParaRPr>
        </a:p>
      </dsp:txBody>
      <dsp:txXfrm>
        <a:off x="4256" y="141927"/>
        <a:ext cx="7512098" cy="1720960"/>
      </dsp:txXfrm>
    </dsp:sp>
    <dsp:sp modelId="{55B9DB5D-60C2-4BAC-904D-C74274E635F0}">
      <dsp:nvSpPr>
        <dsp:cNvPr id="0" name=""/>
        <dsp:cNvSpPr/>
      </dsp:nvSpPr>
      <dsp:spPr>
        <a:xfrm>
          <a:off x="755466" y="1862888"/>
          <a:ext cx="751209" cy="9844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4478"/>
              </a:lnTo>
              <a:lnTo>
                <a:pt x="751209" y="984478"/>
              </a:lnTo>
            </a:path>
          </a:pathLst>
        </a:cu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233283-4EA8-4565-B3E8-D60DE162B113}">
      <dsp:nvSpPr>
        <dsp:cNvPr id="0" name=""/>
        <dsp:cNvSpPr/>
      </dsp:nvSpPr>
      <dsp:spPr>
        <a:xfrm>
          <a:off x="1506675" y="2191048"/>
          <a:ext cx="7035363" cy="1312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Можно ли в современном мире обойтись без Интернета? </a:t>
          </a:r>
          <a:endParaRPr lang="ru-RU" sz="2800" kern="1200" dirty="0"/>
        </a:p>
      </dsp:txBody>
      <dsp:txXfrm>
        <a:off x="1506675" y="2191048"/>
        <a:ext cx="7035363" cy="1312638"/>
      </dsp:txXfrm>
    </dsp:sp>
    <dsp:sp modelId="{1812180A-8D6A-439F-B13D-227733FFFB1E}">
      <dsp:nvSpPr>
        <dsp:cNvPr id="0" name=""/>
        <dsp:cNvSpPr/>
      </dsp:nvSpPr>
      <dsp:spPr>
        <a:xfrm>
          <a:off x="755466" y="1862888"/>
          <a:ext cx="751209" cy="26252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5276"/>
              </a:lnTo>
              <a:lnTo>
                <a:pt x="751209" y="2625276"/>
              </a:lnTo>
            </a:path>
          </a:pathLst>
        </a:cu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092EA7-EA13-4B3E-A0EB-BBED55E6E78F}">
      <dsp:nvSpPr>
        <dsp:cNvPr id="0" name=""/>
        <dsp:cNvSpPr/>
      </dsp:nvSpPr>
      <dsp:spPr>
        <a:xfrm>
          <a:off x="1506675" y="3831845"/>
          <a:ext cx="7133065" cy="1312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Что я могу сделать для сохранения родной природы?</a:t>
          </a:r>
          <a:endParaRPr lang="ru-RU" sz="2800" kern="1200" dirty="0"/>
        </a:p>
      </dsp:txBody>
      <dsp:txXfrm>
        <a:off x="1506675" y="3831845"/>
        <a:ext cx="7133065" cy="131263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F9618AC-5715-4AB1-9BB5-7F770A91E377}">
      <dsp:nvSpPr>
        <dsp:cNvPr id="0" name=""/>
        <dsp:cNvSpPr/>
      </dsp:nvSpPr>
      <dsp:spPr>
        <a:xfrm>
          <a:off x="4256" y="285749"/>
          <a:ext cx="7512098" cy="1573827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  <a:alpha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</a:rPr>
            <a:t>Предметное содержание:</a:t>
          </a:r>
          <a:endParaRPr lang="ru-RU" sz="2800" kern="1200" dirty="0" smtClean="0">
            <a:solidFill>
              <a:schemeClr val="tx1"/>
            </a:solidFill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i="1" kern="1200" dirty="0" smtClean="0">
              <a:solidFill>
                <a:schemeClr val="tx1"/>
              </a:solidFill>
            </a:rPr>
            <a:t>человек и общество, взаимосвязь поколений</a:t>
          </a:r>
          <a:endParaRPr lang="ru-RU" sz="2800" i="1" kern="1200" dirty="0">
            <a:solidFill>
              <a:schemeClr val="tx1"/>
            </a:solidFill>
          </a:endParaRPr>
        </a:p>
      </dsp:txBody>
      <dsp:txXfrm>
        <a:off x="4256" y="285749"/>
        <a:ext cx="7512098" cy="1573827"/>
      </dsp:txXfrm>
    </dsp:sp>
    <dsp:sp modelId="{55B9DB5D-60C2-4BAC-904D-C74274E635F0}">
      <dsp:nvSpPr>
        <dsp:cNvPr id="0" name=""/>
        <dsp:cNvSpPr/>
      </dsp:nvSpPr>
      <dsp:spPr>
        <a:xfrm>
          <a:off x="755466" y="1859576"/>
          <a:ext cx="751209" cy="9844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4478"/>
              </a:lnTo>
              <a:lnTo>
                <a:pt x="751209" y="984478"/>
              </a:lnTo>
            </a:path>
          </a:pathLst>
        </a:cu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233283-4EA8-4565-B3E8-D60DE162B113}">
      <dsp:nvSpPr>
        <dsp:cNvPr id="0" name=""/>
        <dsp:cNvSpPr/>
      </dsp:nvSpPr>
      <dsp:spPr>
        <a:xfrm>
          <a:off x="1506675" y="2187735"/>
          <a:ext cx="7094316" cy="1312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Всегда ли в семье неизбежны конфликты между подростками и родителями? </a:t>
          </a:r>
          <a:endParaRPr lang="ru-RU" sz="2800" kern="1200" dirty="0"/>
        </a:p>
      </dsp:txBody>
      <dsp:txXfrm>
        <a:off x="1506675" y="2187735"/>
        <a:ext cx="7094316" cy="1312638"/>
      </dsp:txXfrm>
    </dsp:sp>
    <dsp:sp modelId="{1812180A-8D6A-439F-B13D-227733FFFB1E}">
      <dsp:nvSpPr>
        <dsp:cNvPr id="0" name=""/>
        <dsp:cNvSpPr/>
      </dsp:nvSpPr>
      <dsp:spPr>
        <a:xfrm>
          <a:off x="755466" y="1859576"/>
          <a:ext cx="751209" cy="24835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3583"/>
              </a:lnTo>
              <a:lnTo>
                <a:pt x="751209" y="2483583"/>
              </a:lnTo>
            </a:path>
          </a:pathLst>
        </a:cu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092EA7-EA13-4B3E-A0EB-BBED55E6E78F}">
      <dsp:nvSpPr>
        <dsp:cNvPr id="0" name=""/>
        <dsp:cNvSpPr/>
      </dsp:nvSpPr>
      <dsp:spPr>
        <a:xfrm>
          <a:off x="1506675" y="3828533"/>
          <a:ext cx="7133065" cy="10292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Возможна ли дружба в Интернете?</a:t>
          </a:r>
          <a:endParaRPr lang="ru-RU" sz="2800" kern="1200" dirty="0"/>
        </a:p>
      </dsp:txBody>
      <dsp:txXfrm>
        <a:off x="1506675" y="3828533"/>
        <a:ext cx="7133065" cy="102925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F9618AC-5715-4AB1-9BB5-7F770A91E377}">
      <dsp:nvSpPr>
        <dsp:cNvPr id="0" name=""/>
        <dsp:cNvSpPr/>
      </dsp:nvSpPr>
      <dsp:spPr>
        <a:xfrm>
          <a:off x="1" y="214319"/>
          <a:ext cx="7264247" cy="1471154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  <a:alpha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0" kern="1200" dirty="0" smtClean="0">
              <a:solidFill>
                <a:schemeClr val="tx1"/>
              </a:solidFill>
            </a:rPr>
            <a:t>Предметное содержание:</a:t>
          </a:r>
          <a:endParaRPr lang="ru-RU" sz="2800" i="0" kern="1200" dirty="0" smtClean="0">
            <a:solidFill>
              <a:schemeClr val="tx1"/>
            </a:solidFill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i="1" kern="1200" dirty="0" smtClean="0">
              <a:solidFill>
                <a:schemeClr val="tx1"/>
              </a:solidFill>
            </a:rPr>
            <a:t>человек и наука, человек и искусство</a:t>
          </a:r>
          <a:endParaRPr lang="ru-RU" sz="2800" i="1" kern="1200" dirty="0">
            <a:solidFill>
              <a:schemeClr val="tx1"/>
            </a:solidFill>
          </a:endParaRPr>
        </a:p>
      </dsp:txBody>
      <dsp:txXfrm>
        <a:off x="1" y="214319"/>
        <a:ext cx="7264247" cy="1471154"/>
      </dsp:txXfrm>
    </dsp:sp>
    <dsp:sp modelId="{55B9DB5D-60C2-4BAC-904D-C74274E635F0}">
      <dsp:nvSpPr>
        <dsp:cNvPr id="0" name=""/>
        <dsp:cNvSpPr/>
      </dsp:nvSpPr>
      <dsp:spPr>
        <a:xfrm>
          <a:off x="726426" y="1685474"/>
          <a:ext cx="732528" cy="8184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8455"/>
              </a:lnTo>
              <a:lnTo>
                <a:pt x="732528" y="818455"/>
              </a:lnTo>
            </a:path>
          </a:pathLst>
        </a:cu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233283-4EA8-4565-B3E8-D60DE162B113}">
      <dsp:nvSpPr>
        <dsp:cNvPr id="0" name=""/>
        <dsp:cNvSpPr/>
      </dsp:nvSpPr>
      <dsp:spPr>
        <a:xfrm>
          <a:off x="1458954" y="2007460"/>
          <a:ext cx="7149155" cy="9929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Может ли кино заменить театр? </a:t>
          </a:r>
          <a:endParaRPr lang="ru-RU" sz="2800" kern="1200" dirty="0"/>
        </a:p>
      </dsp:txBody>
      <dsp:txXfrm>
        <a:off x="1458954" y="2007460"/>
        <a:ext cx="7149155" cy="992936"/>
      </dsp:txXfrm>
    </dsp:sp>
    <dsp:sp modelId="{1812180A-8D6A-439F-B13D-227733FFFB1E}">
      <dsp:nvSpPr>
        <dsp:cNvPr id="0" name=""/>
        <dsp:cNvSpPr/>
      </dsp:nvSpPr>
      <dsp:spPr>
        <a:xfrm>
          <a:off x="726426" y="1685474"/>
          <a:ext cx="732528" cy="23057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5733"/>
              </a:lnTo>
              <a:lnTo>
                <a:pt x="732528" y="2305733"/>
              </a:lnTo>
            </a:path>
          </a:pathLst>
        </a:cu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092EA7-EA13-4B3E-A0EB-BBED55E6E78F}">
      <dsp:nvSpPr>
        <dsp:cNvPr id="0" name=""/>
        <dsp:cNvSpPr/>
      </dsp:nvSpPr>
      <dsp:spPr>
        <a:xfrm>
          <a:off x="1458954" y="3330667"/>
          <a:ext cx="7178937" cy="13210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Влияет ли правильное питание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на здоровье человека? </a:t>
          </a:r>
          <a:endParaRPr lang="ru-RU" sz="2800" kern="1200" dirty="0"/>
        </a:p>
      </dsp:txBody>
      <dsp:txXfrm>
        <a:off x="1458954" y="3330667"/>
        <a:ext cx="7178937" cy="132107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F9618AC-5715-4AB1-9BB5-7F770A91E377}">
      <dsp:nvSpPr>
        <dsp:cNvPr id="0" name=""/>
        <dsp:cNvSpPr/>
      </dsp:nvSpPr>
      <dsp:spPr>
        <a:xfrm>
          <a:off x="3721" y="170398"/>
          <a:ext cx="7116063" cy="1708523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  <a:alpha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</a:rPr>
            <a:t>Предметное содержание:</a:t>
          </a:r>
          <a:endParaRPr lang="ru-RU" sz="2800" kern="1200" dirty="0" smtClean="0">
            <a:solidFill>
              <a:schemeClr val="tx1"/>
            </a:solidFill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i="1" kern="1200" dirty="0" smtClean="0">
              <a:solidFill>
                <a:schemeClr val="tx1"/>
              </a:solidFill>
            </a:rPr>
            <a:t>духовное развитие человека,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i="1" kern="1200" dirty="0" smtClean="0">
              <a:solidFill>
                <a:schemeClr val="tx1"/>
              </a:solidFill>
            </a:rPr>
            <a:t>этические ценности</a:t>
          </a:r>
          <a:endParaRPr lang="ru-RU" sz="2800" i="1" kern="1200" dirty="0">
            <a:solidFill>
              <a:schemeClr val="tx1"/>
            </a:solidFill>
          </a:endParaRPr>
        </a:p>
      </dsp:txBody>
      <dsp:txXfrm>
        <a:off x="3721" y="170398"/>
        <a:ext cx="7116063" cy="1708523"/>
      </dsp:txXfrm>
    </dsp:sp>
    <dsp:sp modelId="{55B9DB5D-60C2-4BAC-904D-C74274E635F0}">
      <dsp:nvSpPr>
        <dsp:cNvPr id="0" name=""/>
        <dsp:cNvSpPr/>
      </dsp:nvSpPr>
      <dsp:spPr>
        <a:xfrm>
          <a:off x="715328" y="1878922"/>
          <a:ext cx="711606" cy="8119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1963"/>
              </a:lnTo>
              <a:lnTo>
                <a:pt x="711606" y="811963"/>
              </a:lnTo>
            </a:path>
          </a:pathLst>
        </a:cu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233283-4EA8-4565-B3E8-D60DE162B113}">
      <dsp:nvSpPr>
        <dsp:cNvPr id="0" name=""/>
        <dsp:cNvSpPr/>
      </dsp:nvSpPr>
      <dsp:spPr>
        <a:xfrm>
          <a:off x="1426934" y="2210775"/>
          <a:ext cx="7173561" cy="9602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Всегда ли нужно говорить правду? </a:t>
          </a:r>
          <a:endParaRPr lang="ru-RU" sz="2800" kern="1200" dirty="0"/>
        </a:p>
      </dsp:txBody>
      <dsp:txXfrm>
        <a:off x="1426934" y="2210775"/>
        <a:ext cx="7173561" cy="960222"/>
      </dsp:txXfrm>
    </dsp:sp>
    <dsp:sp modelId="{1812180A-8D6A-439F-B13D-227733FFFB1E}">
      <dsp:nvSpPr>
        <dsp:cNvPr id="0" name=""/>
        <dsp:cNvSpPr/>
      </dsp:nvSpPr>
      <dsp:spPr>
        <a:xfrm>
          <a:off x="715328" y="1878922"/>
          <a:ext cx="711606" cy="22876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7633"/>
              </a:lnTo>
              <a:lnTo>
                <a:pt x="711606" y="2287633"/>
              </a:lnTo>
            </a:path>
          </a:pathLst>
        </a:cu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092EA7-EA13-4B3E-A0EB-BBED55E6E78F}">
      <dsp:nvSpPr>
        <dsp:cNvPr id="0" name=""/>
        <dsp:cNvSpPr/>
      </dsp:nvSpPr>
      <dsp:spPr>
        <a:xfrm>
          <a:off x="1426934" y="3502850"/>
          <a:ext cx="7213341" cy="13274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Могут ли деньги сделать человека счастливым? </a:t>
          </a:r>
          <a:endParaRPr lang="ru-RU" sz="2800" kern="1200" dirty="0"/>
        </a:p>
      </dsp:txBody>
      <dsp:txXfrm>
        <a:off x="1426934" y="3502850"/>
        <a:ext cx="7213341" cy="132741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F9618AC-5715-4AB1-9BB5-7F770A91E377}">
      <dsp:nvSpPr>
        <dsp:cNvPr id="0" name=""/>
        <dsp:cNvSpPr/>
      </dsp:nvSpPr>
      <dsp:spPr>
        <a:xfrm>
          <a:off x="5134" y="571500"/>
          <a:ext cx="7388632" cy="1316859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  <a:alpha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</a:rPr>
            <a:t>Предметное содержание:</a:t>
          </a:r>
          <a:endParaRPr lang="ru-RU" sz="2800" kern="1200" dirty="0" smtClean="0">
            <a:solidFill>
              <a:schemeClr val="tx1"/>
            </a:solidFill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i="1" kern="1200" dirty="0" smtClean="0">
              <a:solidFill>
                <a:schemeClr val="tx1"/>
              </a:solidFill>
            </a:rPr>
            <a:t>ученик как субъект учебной деятельности</a:t>
          </a:r>
          <a:endParaRPr lang="ru-RU" sz="2800" i="1" kern="1200" dirty="0">
            <a:solidFill>
              <a:schemeClr val="tx1"/>
            </a:solidFill>
          </a:endParaRPr>
        </a:p>
      </dsp:txBody>
      <dsp:txXfrm>
        <a:off x="5134" y="571500"/>
        <a:ext cx="7388632" cy="1316859"/>
      </dsp:txXfrm>
    </dsp:sp>
    <dsp:sp modelId="{55B9DB5D-60C2-4BAC-904D-C74274E635F0}">
      <dsp:nvSpPr>
        <dsp:cNvPr id="0" name=""/>
        <dsp:cNvSpPr/>
      </dsp:nvSpPr>
      <dsp:spPr>
        <a:xfrm>
          <a:off x="743998" y="1888359"/>
          <a:ext cx="738863" cy="829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9278"/>
              </a:lnTo>
              <a:lnTo>
                <a:pt x="738863" y="829278"/>
              </a:lnTo>
            </a:path>
          </a:pathLst>
        </a:cu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233283-4EA8-4565-B3E8-D60DE162B113}">
      <dsp:nvSpPr>
        <dsp:cNvPr id="0" name=""/>
        <dsp:cNvSpPr/>
      </dsp:nvSpPr>
      <dsp:spPr>
        <a:xfrm>
          <a:off x="1482861" y="2217574"/>
          <a:ext cx="7112893" cy="10001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Для кого и ради чего мы учимся?</a:t>
          </a:r>
          <a:endParaRPr lang="ru-RU" sz="2800" kern="1200" dirty="0"/>
        </a:p>
      </dsp:txBody>
      <dsp:txXfrm>
        <a:off x="1482861" y="2217574"/>
        <a:ext cx="7112893" cy="1000128"/>
      </dsp:txXfrm>
    </dsp:sp>
    <dsp:sp modelId="{1812180A-8D6A-439F-B13D-227733FFFB1E}">
      <dsp:nvSpPr>
        <dsp:cNvPr id="0" name=""/>
        <dsp:cNvSpPr/>
      </dsp:nvSpPr>
      <dsp:spPr>
        <a:xfrm>
          <a:off x="743998" y="1888359"/>
          <a:ext cx="738863" cy="20996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9679"/>
              </a:lnTo>
              <a:lnTo>
                <a:pt x="738863" y="2099679"/>
              </a:lnTo>
            </a:path>
          </a:pathLst>
        </a:cu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092EA7-EA13-4B3E-A0EB-BBED55E6E78F}">
      <dsp:nvSpPr>
        <dsp:cNvPr id="0" name=""/>
        <dsp:cNvSpPr/>
      </dsp:nvSpPr>
      <dsp:spPr>
        <a:xfrm>
          <a:off x="1482861" y="3546916"/>
          <a:ext cx="7156001" cy="8822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Нужны ли в школе домашние задания?</a:t>
          </a:r>
          <a:endParaRPr lang="ru-RU" sz="2800" kern="1200" dirty="0"/>
        </a:p>
      </dsp:txBody>
      <dsp:txXfrm>
        <a:off x="1482861" y="3546916"/>
        <a:ext cx="7156001" cy="882242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00C8244-79B0-40A8-BEF2-6A98D22FCEE4}">
      <dsp:nvSpPr>
        <dsp:cNvPr id="0" name=""/>
        <dsp:cNvSpPr/>
      </dsp:nvSpPr>
      <dsp:spPr>
        <a:xfrm>
          <a:off x="0" y="0"/>
          <a:ext cx="4857784" cy="4857784"/>
        </a:xfrm>
        <a:prstGeom prst="pie">
          <a:avLst>
            <a:gd name="adj1" fmla="val 5400000"/>
            <a:gd name="adj2" fmla="val 16200000"/>
          </a:avLst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6EF5BF-0DF6-4AC1-ABF7-12C77E881FB5}">
      <dsp:nvSpPr>
        <dsp:cNvPr id="0" name=""/>
        <dsp:cNvSpPr/>
      </dsp:nvSpPr>
      <dsp:spPr>
        <a:xfrm>
          <a:off x="2428892" y="0"/>
          <a:ext cx="6215106" cy="485778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  </a:t>
          </a:r>
          <a:r>
            <a:rPr lang="ru-RU" sz="2000" b="1" kern="1200" dirty="0" smtClean="0"/>
            <a:t>1.  Внимательно  прочитайте задание.</a:t>
          </a:r>
          <a:endParaRPr lang="ru-RU" sz="2000" b="1" kern="1200" dirty="0"/>
        </a:p>
      </dsp:txBody>
      <dsp:txXfrm>
        <a:off x="2428892" y="0"/>
        <a:ext cx="6215106" cy="1032279"/>
      </dsp:txXfrm>
    </dsp:sp>
    <dsp:sp modelId="{97DADFB6-4AB3-4B65-AFCD-AEE7D81C26B4}">
      <dsp:nvSpPr>
        <dsp:cNvPr id="0" name=""/>
        <dsp:cNvSpPr/>
      </dsp:nvSpPr>
      <dsp:spPr>
        <a:xfrm>
          <a:off x="637584" y="1032279"/>
          <a:ext cx="3582615" cy="3582615"/>
        </a:xfrm>
        <a:prstGeom prst="pie">
          <a:avLst>
            <a:gd name="adj1" fmla="val 5400000"/>
            <a:gd name="adj2" fmla="val 16200000"/>
          </a:avLst>
        </a:prstGeom>
        <a:solidFill>
          <a:schemeClr val="accent6">
            <a:shade val="80000"/>
            <a:hueOff val="-87227"/>
            <a:satOff val="-13237"/>
            <a:lumOff val="112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B43B59-D783-45CA-AEEB-E18453497ACE}">
      <dsp:nvSpPr>
        <dsp:cNvPr id="0" name=""/>
        <dsp:cNvSpPr/>
      </dsp:nvSpPr>
      <dsp:spPr>
        <a:xfrm>
          <a:off x="2428892" y="1032279"/>
          <a:ext cx="6215106" cy="35826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-87227"/>
              <a:satOff val="-13237"/>
              <a:lumOff val="1123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  </a:t>
          </a:r>
          <a:r>
            <a:rPr lang="ru-RU" sz="2000" b="1" kern="1200" dirty="0" smtClean="0"/>
            <a:t>2. Осмыслите предложенную тему рассуждения.</a:t>
          </a:r>
          <a:endParaRPr lang="ru-RU" sz="2000" b="1" kern="1200" dirty="0"/>
        </a:p>
      </dsp:txBody>
      <dsp:txXfrm>
        <a:off x="2428892" y="1032279"/>
        <a:ext cx="6215106" cy="1032279"/>
      </dsp:txXfrm>
    </dsp:sp>
    <dsp:sp modelId="{AEB99AE3-F304-471F-BD24-2D8FE57A756D}">
      <dsp:nvSpPr>
        <dsp:cNvPr id="0" name=""/>
        <dsp:cNvSpPr/>
      </dsp:nvSpPr>
      <dsp:spPr>
        <a:xfrm>
          <a:off x="1275168" y="2064558"/>
          <a:ext cx="2307447" cy="2307447"/>
        </a:xfrm>
        <a:prstGeom prst="pie">
          <a:avLst>
            <a:gd name="adj1" fmla="val 5400000"/>
            <a:gd name="adj2" fmla="val 16200000"/>
          </a:avLst>
        </a:prstGeom>
        <a:solidFill>
          <a:schemeClr val="accent6">
            <a:shade val="80000"/>
            <a:hueOff val="-174454"/>
            <a:satOff val="-26474"/>
            <a:lumOff val="224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5F49D9-8D54-4CBC-A121-4CFB7DD20F28}">
      <dsp:nvSpPr>
        <dsp:cNvPr id="0" name=""/>
        <dsp:cNvSpPr/>
      </dsp:nvSpPr>
      <dsp:spPr>
        <a:xfrm>
          <a:off x="2428892" y="2064558"/>
          <a:ext cx="6215106" cy="230744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-174454"/>
              <a:satOff val="-26474"/>
              <a:lumOff val="224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>
        <a:off x="2428892" y="2064558"/>
        <a:ext cx="6215106" cy="1032279"/>
      </dsp:txXfrm>
    </dsp:sp>
    <dsp:sp modelId="{82DDB2AB-88DF-4E3F-91A7-13D72221F83E}">
      <dsp:nvSpPr>
        <dsp:cNvPr id="0" name=""/>
        <dsp:cNvSpPr/>
      </dsp:nvSpPr>
      <dsp:spPr>
        <a:xfrm>
          <a:off x="1912752" y="3096837"/>
          <a:ext cx="1032279" cy="1032279"/>
        </a:xfrm>
        <a:prstGeom prst="pie">
          <a:avLst>
            <a:gd name="adj1" fmla="val 5400000"/>
            <a:gd name="adj2" fmla="val 16200000"/>
          </a:avLst>
        </a:prstGeom>
        <a:solidFill>
          <a:schemeClr val="accent6">
            <a:shade val="80000"/>
            <a:hueOff val="-261682"/>
            <a:satOff val="-39711"/>
            <a:lumOff val="3371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53F2E4-C474-4B7C-BCC4-DF07BD3DF5B9}">
      <dsp:nvSpPr>
        <dsp:cNvPr id="0" name=""/>
        <dsp:cNvSpPr/>
      </dsp:nvSpPr>
      <dsp:spPr>
        <a:xfrm>
          <a:off x="2428892" y="3096837"/>
          <a:ext cx="6215106" cy="10322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-261682"/>
              <a:satOff val="-39711"/>
              <a:lumOff val="337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  </a:t>
          </a:r>
          <a:r>
            <a:rPr lang="ru-RU" sz="2000" b="1" kern="1200" dirty="0" smtClean="0"/>
            <a:t>4. Дайте развёрнутые ответы на каждый вопрос,</a:t>
          </a:r>
          <a:endParaRPr lang="ru-RU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       чтобы получилось монологическое высказывание.</a:t>
          </a:r>
          <a:endParaRPr lang="ru-RU" sz="2000" b="1" kern="1200" dirty="0"/>
        </a:p>
      </dsp:txBody>
      <dsp:txXfrm>
        <a:off x="2428892" y="3096837"/>
        <a:ext cx="6215106" cy="1032279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DFFF3E1-E248-478F-BC1C-9517154DAA80}">
      <dsp:nvSpPr>
        <dsp:cNvPr id="0" name=""/>
        <dsp:cNvSpPr/>
      </dsp:nvSpPr>
      <dsp:spPr>
        <a:xfrm rot="5400000">
          <a:off x="-254604" y="258855"/>
          <a:ext cx="1697365" cy="1188155"/>
        </a:xfrm>
        <a:prstGeom prst="chevron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/>
          </a:r>
          <a:br>
            <a:rPr lang="ru-RU" sz="800" kern="1200" dirty="0" smtClean="0"/>
          </a:br>
          <a:r>
            <a:rPr lang="ru-RU" sz="800" kern="1200" dirty="0" smtClean="0"/>
            <a:t/>
          </a:r>
          <a:br>
            <a:rPr lang="ru-RU" sz="800" kern="1200" dirty="0" smtClean="0"/>
          </a:br>
          <a:r>
            <a:rPr lang="ru-RU" sz="2800" b="1" kern="1200" dirty="0" smtClean="0">
              <a:solidFill>
                <a:schemeClr val="tx1"/>
              </a:solidFill>
            </a:rPr>
            <a:t>1</a:t>
          </a:r>
          <a:endParaRPr lang="ru-RU" sz="2800" b="1" kern="1200" dirty="0">
            <a:solidFill>
              <a:schemeClr val="tx1"/>
            </a:solidFill>
          </a:endParaRPr>
        </a:p>
      </dsp:txBody>
      <dsp:txXfrm rot="5400000">
        <a:off x="-254604" y="258855"/>
        <a:ext cx="1697365" cy="1188155"/>
      </dsp:txXfrm>
    </dsp:sp>
    <dsp:sp modelId="{08F06F69-B742-4DB1-BDC3-CB1D91A46702}">
      <dsp:nvSpPr>
        <dsp:cNvPr id="0" name=""/>
        <dsp:cNvSpPr/>
      </dsp:nvSpPr>
      <dsp:spPr>
        <a:xfrm rot="5400000">
          <a:off x="3864077" y="-2671670"/>
          <a:ext cx="1103867" cy="64557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/>
            <a:t>Вводная фраза (подведение к проблемному вопросу); </a:t>
          </a:r>
          <a:r>
            <a:rPr lang="ru-RU" sz="2800" b="1" kern="1200" dirty="0" smtClean="0"/>
            <a:t> </a:t>
          </a:r>
          <a:endParaRPr lang="ru-RU" sz="2800" b="1" kern="1200" dirty="0"/>
        </a:p>
      </dsp:txBody>
      <dsp:txXfrm rot="5400000">
        <a:off x="3864077" y="-2671670"/>
        <a:ext cx="1103867" cy="6455710"/>
      </dsp:txXfrm>
    </dsp:sp>
    <dsp:sp modelId="{8721F6AD-BBBE-40F7-AA2D-DB3216162686}">
      <dsp:nvSpPr>
        <dsp:cNvPr id="0" name=""/>
        <dsp:cNvSpPr/>
      </dsp:nvSpPr>
      <dsp:spPr>
        <a:xfrm rot="5400000">
          <a:off x="-254604" y="1763376"/>
          <a:ext cx="1697365" cy="1188155"/>
        </a:xfrm>
        <a:prstGeom prst="chevron">
          <a:avLst/>
        </a:prstGeom>
        <a:solidFill>
          <a:schemeClr val="accent6">
            <a:shade val="80000"/>
            <a:hueOff val="-130841"/>
            <a:satOff val="-19855"/>
            <a:lumOff val="16858"/>
            <a:alphaOff val="0"/>
          </a:schemeClr>
        </a:solidFill>
        <a:ln w="25400" cap="flat" cmpd="sng" algn="ctr">
          <a:solidFill>
            <a:schemeClr val="accent6">
              <a:shade val="80000"/>
              <a:hueOff val="-130841"/>
              <a:satOff val="-19855"/>
              <a:lumOff val="168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/>
          </a:r>
          <a:br>
            <a:rPr lang="ru-RU" sz="2800" kern="1200" dirty="0" smtClean="0"/>
          </a:br>
          <a:r>
            <a:rPr lang="ru-RU" sz="2800" b="1" kern="1200" dirty="0" smtClean="0">
              <a:solidFill>
                <a:schemeClr val="tx1"/>
              </a:solidFill>
            </a:rPr>
            <a:t>2</a:t>
          </a:r>
          <a:endParaRPr lang="ru-RU" sz="2800" b="1" kern="1200" dirty="0">
            <a:solidFill>
              <a:schemeClr val="tx1"/>
            </a:solidFill>
          </a:endParaRPr>
        </a:p>
      </dsp:txBody>
      <dsp:txXfrm rot="5400000">
        <a:off x="-254604" y="1763376"/>
        <a:ext cx="1697365" cy="1188155"/>
      </dsp:txXfrm>
    </dsp:sp>
    <dsp:sp modelId="{8D516171-1851-4381-A28E-01E78065C06A}">
      <dsp:nvSpPr>
        <dsp:cNvPr id="0" name=""/>
        <dsp:cNvSpPr/>
      </dsp:nvSpPr>
      <dsp:spPr>
        <a:xfrm rot="5400000">
          <a:off x="3864367" y="-1154807"/>
          <a:ext cx="1103287" cy="64557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-130841"/>
              <a:satOff val="-19855"/>
              <a:lumOff val="168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/>
            <a:t>ответы (аргументы) на проблемные вопросы задания (тезисы); </a:t>
          </a:r>
          <a:endParaRPr lang="ru-RU" sz="2800" b="1" kern="1200" dirty="0"/>
        </a:p>
      </dsp:txBody>
      <dsp:txXfrm rot="5400000">
        <a:off x="3864367" y="-1154807"/>
        <a:ext cx="1103287" cy="6455710"/>
      </dsp:txXfrm>
    </dsp:sp>
    <dsp:sp modelId="{57C9C2BB-DBBC-4469-90D4-DD7EDA280C8C}">
      <dsp:nvSpPr>
        <dsp:cNvPr id="0" name=""/>
        <dsp:cNvSpPr/>
      </dsp:nvSpPr>
      <dsp:spPr>
        <a:xfrm rot="5400000">
          <a:off x="-254604" y="3175695"/>
          <a:ext cx="1697365" cy="1188155"/>
        </a:xfrm>
        <a:prstGeom prst="chevron">
          <a:avLst/>
        </a:prstGeom>
        <a:solidFill>
          <a:schemeClr val="accent6">
            <a:shade val="80000"/>
            <a:hueOff val="-261682"/>
            <a:satOff val="-39711"/>
            <a:lumOff val="33716"/>
            <a:alphaOff val="0"/>
          </a:schemeClr>
        </a:solidFill>
        <a:ln w="25400" cap="flat" cmpd="sng" algn="ctr">
          <a:solidFill>
            <a:schemeClr val="accent6">
              <a:shade val="80000"/>
              <a:hueOff val="-261682"/>
              <a:satOff val="-39711"/>
              <a:lumOff val="337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/>
          </a:r>
          <a:br>
            <a:rPr lang="ru-RU" sz="2800" kern="1200" dirty="0" smtClean="0"/>
          </a:br>
          <a:r>
            <a:rPr lang="ru-RU" sz="2800" b="1" kern="1200" dirty="0" smtClean="0">
              <a:solidFill>
                <a:schemeClr val="tx1"/>
              </a:solidFill>
            </a:rPr>
            <a:t>3</a:t>
          </a:r>
          <a:endParaRPr lang="ru-RU" sz="2800" b="1" kern="1200" dirty="0">
            <a:solidFill>
              <a:schemeClr val="tx1"/>
            </a:solidFill>
          </a:endParaRPr>
        </a:p>
      </dsp:txBody>
      <dsp:txXfrm rot="5400000">
        <a:off x="-254604" y="3175695"/>
        <a:ext cx="1697365" cy="1188155"/>
      </dsp:txXfrm>
    </dsp:sp>
    <dsp:sp modelId="{06EB43DA-62AA-40BE-80C3-4B3250E3561A}">
      <dsp:nvSpPr>
        <dsp:cNvPr id="0" name=""/>
        <dsp:cNvSpPr/>
      </dsp:nvSpPr>
      <dsp:spPr>
        <a:xfrm rot="5400000">
          <a:off x="3864367" y="337080"/>
          <a:ext cx="1103287" cy="64557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-261682"/>
              <a:satOff val="-39711"/>
              <a:lumOff val="337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/>
            <a:t>вывод. </a:t>
          </a:r>
          <a:r>
            <a:rPr lang="ru-RU" sz="4900" kern="1200" dirty="0" smtClean="0"/>
            <a:t>  </a:t>
          </a:r>
          <a:endParaRPr lang="ru-RU" sz="4900" kern="1200" dirty="0"/>
        </a:p>
      </dsp:txBody>
      <dsp:txXfrm rot="5400000">
        <a:off x="3864367" y="337080"/>
        <a:ext cx="1103287" cy="6455710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F7228D-D8BE-4932-8941-A67C5381EB71}">
      <dsp:nvSpPr>
        <dsp:cNvPr id="0" name=""/>
        <dsp:cNvSpPr/>
      </dsp:nvSpPr>
      <dsp:spPr>
        <a:xfrm>
          <a:off x="2500332" y="0"/>
          <a:ext cx="6207110" cy="559601"/>
        </a:xfrm>
        <a:prstGeom prst="roundRect">
          <a:avLst/>
        </a:prstGeom>
        <a:gradFill rotWithShape="0">
          <a:gsLst>
            <a:gs pos="0">
              <a:schemeClr val="accent6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     </a:t>
          </a:r>
          <a:r>
            <a:rPr lang="ru-RU" sz="2000" kern="1200" dirty="0" smtClean="0"/>
            <a:t>Проблема … является актуальной.</a:t>
          </a:r>
          <a:endParaRPr lang="ru-RU" sz="2000" kern="1200" dirty="0"/>
        </a:p>
      </dsp:txBody>
      <dsp:txXfrm>
        <a:off x="2500332" y="0"/>
        <a:ext cx="6207110" cy="559601"/>
      </dsp:txXfrm>
    </dsp:sp>
    <dsp:sp modelId="{18434C32-2B87-4301-8B80-9F45C6899DDE}">
      <dsp:nvSpPr>
        <dsp:cNvPr id="0" name=""/>
        <dsp:cNvSpPr/>
      </dsp:nvSpPr>
      <dsp:spPr>
        <a:xfrm>
          <a:off x="57245" y="31160"/>
          <a:ext cx="2251945" cy="564906"/>
        </a:xfrm>
        <a:prstGeom prst="roundRect">
          <a:avLst/>
        </a:prstGeom>
        <a:gradFill rotWithShape="0">
          <a:gsLst>
            <a:gs pos="0">
              <a:schemeClr val="accent6">
                <a:shade val="50000"/>
                <a:hueOff val="-121697"/>
                <a:satOff val="-17899"/>
                <a:lumOff val="19679"/>
                <a:alphaOff val="0"/>
                <a:tint val="50000"/>
                <a:satMod val="300000"/>
              </a:schemeClr>
            </a:gs>
            <a:gs pos="35000">
              <a:schemeClr val="accent6">
                <a:shade val="50000"/>
                <a:hueOff val="-121697"/>
                <a:satOff val="-17899"/>
                <a:lumOff val="19679"/>
                <a:alphaOff val="0"/>
                <a:tint val="37000"/>
                <a:satMod val="300000"/>
              </a:schemeClr>
            </a:gs>
            <a:gs pos="100000">
              <a:schemeClr val="accent6">
                <a:shade val="50000"/>
                <a:hueOff val="-121697"/>
                <a:satOff val="-17899"/>
                <a:lumOff val="1967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Вводная  фраза </a:t>
          </a:r>
          <a:endParaRPr lang="ru-RU" sz="2000" b="1" kern="1200" dirty="0"/>
        </a:p>
      </dsp:txBody>
      <dsp:txXfrm>
        <a:off x="57245" y="31160"/>
        <a:ext cx="2251945" cy="564906"/>
      </dsp:txXfrm>
    </dsp:sp>
    <dsp:sp modelId="{3E6AAF0D-B3EA-432C-B00E-24DE3F1A83C2}">
      <dsp:nvSpPr>
        <dsp:cNvPr id="0" name=""/>
        <dsp:cNvSpPr/>
      </dsp:nvSpPr>
      <dsp:spPr>
        <a:xfrm rot="5400000">
          <a:off x="5096733" y="-1961323"/>
          <a:ext cx="1006646" cy="6230758"/>
        </a:xfrm>
        <a:prstGeom prst="round2Same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Я думаю, что …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Мне кажется, что …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На мой взгляд, …</a:t>
          </a:r>
          <a:endParaRPr lang="ru-RU" sz="2000" kern="1200" dirty="0"/>
        </a:p>
      </dsp:txBody>
      <dsp:txXfrm rot="5400000">
        <a:off x="5096733" y="-1961323"/>
        <a:ext cx="1006646" cy="6230758"/>
      </dsp:txXfrm>
    </dsp:sp>
    <dsp:sp modelId="{2D7D38B9-F6AE-493F-AEC1-5D2AD7A2D2BF}">
      <dsp:nvSpPr>
        <dsp:cNvPr id="0" name=""/>
        <dsp:cNvSpPr/>
      </dsp:nvSpPr>
      <dsp:spPr>
        <a:xfrm>
          <a:off x="91916" y="749931"/>
          <a:ext cx="2290342" cy="825500"/>
        </a:xfrm>
        <a:prstGeom prst="roundRect">
          <a:avLst/>
        </a:prstGeom>
        <a:gradFill rotWithShape="0">
          <a:gsLst>
            <a:gs pos="0">
              <a:schemeClr val="accent6">
                <a:shade val="50000"/>
                <a:hueOff val="-243393"/>
                <a:satOff val="-35798"/>
                <a:lumOff val="39358"/>
                <a:alphaOff val="0"/>
                <a:tint val="50000"/>
                <a:satMod val="300000"/>
              </a:schemeClr>
            </a:gs>
            <a:gs pos="35000">
              <a:schemeClr val="accent6">
                <a:shade val="50000"/>
                <a:hueOff val="-243393"/>
                <a:satOff val="-35798"/>
                <a:lumOff val="39358"/>
                <a:alphaOff val="0"/>
                <a:tint val="37000"/>
                <a:satMod val="300000"/>
              </a:schemeClr>
            </a:gs>
            <a:gs pos="100000">
              <a:schemeClr val="accent6">
                <a:shade val="50000"/>
                <a:hueOff val="-243393"/>
                <a:satOff val="-35798"/>
                <a:lumOff val="3935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Тезис</a:t>
          </a:r>
          <a:r>
            <a:rPr lang="ru-RU" sz="2000" kern="1200" dirty="0" smtClean="0"/>
            <a:t> </a:t>
          </a:r>
          <a:endParaRPr lang="ru-RU" sz="2000" kern="1200" dirty="0"/>
        </a:p>
      </dsp:txBody>
      <dsp:txXfrm>
        <a:off x="91916" y="749931"/>
        <a:ext cx="2290342" cy="825500"/>
      </dsp:txXfrm>
    </dsp:sp>
    <dsp:sp modelId="{47470959-1B8C-414D-85C5-460D089C0CA0}">
      <dsp:nvSpPr>
        <dsp:cNvPr id="0" name=""/>
        <dsp:cNvSpPr/>
      </dsp:nvSpPr>
      <dsp:spPr>
        <a:xfrm rot="5400000">
          <a:off x="4926710" y="-600902"/>
          <a:ext cx="1422309" cy="6155141"/>
        </a:xfrm>
        <a:prstGeom prst="round2Same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Чтобы подтвердить сказанное, обратимся к таким фактам …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Это легко доказать, обратившись к примерам из … (жизни, собственного опыта и т.п.)</a:t>
          </a:r>
          <a:endParaRPr lang="ru-RU" sz="2000" kern="1200" dirty="0"/>
        </a:p>
      </dsp:txBody>
      <dsp:txXfrm rot="5400000">
        <a:off x="4926710" y="-600902"/>
        <a:ext cx="1422309" cy="6155141"/>
      </dsp:txXfrm>
    </dsp:sp>
    <dsp:sp modelId="{6DA9C94B-8D6F-47B3-8867-C98E76688CBF}">
      <dsp:nvSpPr>
        <dsp:cNvPr id="0" name=""/>
        <dsp:cNvSpPr/>
      </dsp:nvSpPr>
      <dsp:spPr>
        <a:xfrm>
          <a:off x="57256" y="1795002"/>
          <a:ext cx="2381619" cy="1390325"/>
        </a:xfrm>
        <a:prstGeom prst="roundRect">
          <a:avLst/>
        </a:prstGeom>
        <a:gradFill rotWithShape="0">
          <a:gsLst>
            <a:gs pos="0">
              <a:schemeClr val="accent6">
                <a:shade val="50000"/>
                <a:hueOff val="-243393"/>
                <a:satOff val="-35798"/>
                <a:lumOff val="39358"/>
                <a:alphaOff val="0"/>
                <a:tint val="50000"/>
                <a:satMod val="300000"/>
              </a:schemeClr>
            </a:gs>
            <a:gs pos="35000">
              <a:schemeClr val="accent6">
                <a:shade val="50000"/>
                <a:hueOff val="-243393"/>
                <a:satOff val="-35798"/>
                <a:lumOff val="39358"/>
                <a:alphaOff val="0"/>
                <a:tint val="37000"/>
                <a:satMod val="300000"/>
              </a:schemeClr>
            </a:gs>
            <a:gs pos="100000">
              <a:schemeClr val="accent6">
                <a:shade val="50000"/>
                <a:hueOff val="-243393"/>
                <a:satOff val="-35798"/>
                <a:lumOff val="3935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Аргументы</a:t>
          </a:r>
          <a:endParaRPr lang="ru-RU" sz="2000" b="1" kern="1200" dirty="0"/>
        </a:p>
      </dsp:txBody>
      <dsp:txXfrm>
        <a:off x="57256" y="1795002"/>
        <a:ext cx="2381619" cy="1390325"/>
      </dsp:txXfrm>
    </dsp:sp>
    <dsp:sp modelId="{EE3E2637-6F30-4960-A9D2-A6648331F658}">
      <dsp:nvSpPr>
        <dsp:cNvPr id="0" name=""/>
        <dsp:cNvSpPr/>
      </dsp:nvSpPr>
      <dsp:spPr>
        <a:xfrm rot="5400000">
          <a:off x="4853205" y="981159"/>
          <a:ext cx="1540901" cy="6183560"/>
        </a:xfrm>
        <a:prstGeom prst="round2Same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Таким образом, …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Итак, …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Следовательно,…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Подводя итог сказанному, отмечу …</a:t>
          </a:r>
          <a:endParaRPr lang="ru-RU" sz="2000" kern="1200" dirty="0"/>
        </a:p>
      </dsp:txBody>
      <dsp:txXfrm rot="5400000">
        <a:off x="4853205" y="981159"/>
        <a:ext cx="1540901" cy="6183560"/>
      </dsp:txXfrm>
    </dsp:sp>
    <dsp:sp modelId="{7B44257F-F67A-46D7-91EF-B9B010F2D93D}">
      <dsp:nvSpPr>
        <dsp:cNvPr id="0" name=""/>
        <dsp:cNvSpPr/>
      </dsp:nvSpPr>
      <dsp:spPr>
        <a:xfrm>
          <a:off x="57256" y="3320340"/>
          <a:ext cx="2381587" cy="1402489"/>
        </a:xfrm>
        <a:prstGeom prst="roundRect">
          <a:avLst/>
        </a:prstGeom>
        <a:gradFill rotWithShape="0">
          <a:gsLst>
            <a:gs pos="0">
              <a:schemeClr val="accent6">
                <a:shade val="50000"/>
                <a:hueOff val="-121697"/>
                <a:satOff val="-17899"/>
                <a:lumOff val="19679"/>
                <a:alphaOff val="0"/>
                <a:tint val="50000"/>
                <a:satMod val="300000"/>
              </a:schemeClr>
            </a:gs>
            <a:gs pos="35000">
              <a:schemeClr val="accent6">
                <a:shade val="50000"/>
                <a:hueOff val="-121697"/>
                <a:satOff val="-17899"/>
                <a:lumOff val="19679"/>
                <a:alphaOff val="0"/>
                <a:tint val="37000"/>
                <a:satMod val="300000"/>
              </a:schemeClr>
            </a:gs>
            <a:gs pos="100000">
              <a:schemeClr val="accent6">
                <a:shade val="50000"/>
                <a:hueOff val="-121697"/>
                <a:satOff val="-17899"/>
                <a:lumOff val="1967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Вывод</a:t>
          </a:r>
          <a:r>
            <a:rPr lang="ru-RU" sz="4800" b="1" kern="1200" dirty="0" smtClean="0"/>
            <a:t> </a:t>
          </a:r>
          <a:endParaRPr lang="ru-RU" sz="4800" b="1" kern="1200" dirty="0"/>
        </a:p>
      </dsp:txBody>
      <dsp:txXfrm>
        <a:off x="57256" y="3320340"/>
        <a:ext cx="2381587" cy="14024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1D9F48-85F4-4FB3-A850-A8107E83C790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90D0B1-F0D0-44BC-997C-ACA178F697F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0D0B1-F0D0-44BC-997C-ACA178F697F6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3D308-9E0B-408A-AFA2-B0C3A8C0CCE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0D0B1-F0D0-44BC-997C-ACA178F697F6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0D0B1-F0D0-44BC-997C-ACA178F697F6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0D0B1-F0D0-44BC-997C-ACA178F697F6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3D308-9E0B-408A-AFA2-B0C3A8C0CCE8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5.jpe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pi.ru/oge-i-gve-9/demoversii-specifikacii-kodifikatory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fipi.ru/newrubankhttp:/www.fipi.ru/newrubank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User\Desktop\ОГЭ-2018\УС\ИС-9 Фото, рисунки\1708757.jpg"/>
          <p:cNvPicPr>
            <a:picLocks noChangeAspect="1" noChangeArrowheads="1"/>
          </p:cNvPicPr>
          <p:nvPr/>
        </p:nvPicPr>
        <p:blipFill>
          <a:blip r:embed="rId2" cstate="print"/>
          <a:srcRect l="16816" t="5898" b="67887"/>
          <a:stretch>
            <a:fillRect/>
          </a:stretch>
        </p:blipFill>
        <p:spPr bwMode="auto">
          <a:xfrm>
            <a:off x="357158" y="428604"/>
            <a:ext cx="2214578" cy="928694"/>
          </a:xfrm>
          <a:prstGeom prst="rect">
            <a:avLst/>
          </a:prstGeom>
          <a:noFill/>
        </p:spPr>
      </p:pic>
      <p:pic>
        <p:nvPicPr>
          <p:cNvPr id="1028" name="Picture 4" descr="C:\Users\User\Desktop\ОГЭ-2018\УС\ИС-9 Фото, рисунки\1708757.jpg"/>
          <p:cNvPicPr>
            <a:picLocks noChangeAspect="1" noChangeArrowheads="1"/>
          </p:cNvPicPr>
          <p:nvPr/>
        </p:nvPicPr>
        <p:blipFill>
          <a:blip r:embed="rId2" cstate="print"/>
          <a:srcRect t="34750" b="45647"/>
          <a:stretch>
            <a:fillRect/>
          </a:stretch>
        </p:blipFill>
        <p:spPr bwMode="auto">
          <a:xfrm>
            <a:off x="2571736" y="428604"/>
            <a:ext cx="3929090" cy="928694"/>
          </a:xfrm>
          <a:prstGeom prst="rect">
            <a:avLst/>
          </a:prstGeom>
          <a:noFill/>
        </p:spPr>
      </p:pic>
      <p:pic>
        <p:nvPicPr>
          <p:cNvPr id="9" name="Picture 3" descr="C:\Users\User\Desktop\ОГЭ-2018\УС\ИС-9 Фото, рисунки\1708757.jpg"/>
          <p:cNvPicPr>
            <a:picLocks noChangeAspect="1" noChangeArrowheads="1"/>
          </p:cNvPicPr>
          <p:nvPr/>
        </p:nvPicPr>
        <p:blipFill>
          <a:blip r:embed="rId2" cstate="print"/>
          <a:srcRect l="16816" t="5898" b="67887"/>
          <a:stretch>
            <a:fillRect/>
          </a:stretch>
        </p:blipFill>
        <p:spPr bwMode="auto">
          <a:xfrm>
            <a:off x="6500826" y="428604"/>
            <a:ext cx="2214578" cy="928694"/>
          </a:xfrm>
          <a:prstGeom prst="rect">
            <a:avLst/>
          </a:prstGeom>
          <a:noFill/>
        </p:spPr>
      </p:pic>
      <p:pic>
        <p:nvPicPr>
          <p:cNvPr id="1026" name="Picture 2" descr="C:\Users\User\Desktop\ОГЭ-2018\УС\ИС-9 Фото, рисунки\zachem-vzlomat-viber.jpg"/>
          <p:cNvPicPr>
            <a:picLocks noChangeAspect="1" noChangeArrowheads="1"/>
          </p:cNvPicPr>
          <p:nvPr/>
        </p:nvPicPr>
        <p:blipFill>
          <a:blip r:embed="rId3" cstate="print"/>
          <a:srcRect l="7679" t="7927" r="4769"/>
          <a:stretch>
            <a:fillRect/>
          </a:stretch>
        </p:blipFill>
        <p:spPr bwMode="auto">
          <a:xfrm>
            <a:off x="142844" y="2357430"/>
            <a:ext cx="4429124" cy="2855179"/>
          </a:xfrm>
          <a:prstGeom prst="rect">
            <a:avLst/>
          </a:prstGeom>
          <a:noFill/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Овальная выноска 12"/>
          <p:cNvSpPr/>
          <p:nvPr/>
        </p:nvSpPr>
        <p:spPr>
          <a:xfrm>
            <a:off x="4500562" y="1785926"/>
            <a:ext cx="4429156" cy="4500594"/>
          </a:xfrm>
          <a:prstGeom prst="wedgeEllipseCallout">
            <a:avLst>
              <a:gd name="adj1" fmla="val -86604"/>
              <a:gd name="adj2" fmla="val -30925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Задание 3.3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Рассуждение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по поставленному вопросу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Темы социально-культурной направленности</a:t>
            </a:r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214282" y="1714488"/>
          <a:ext cx="8643998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Темы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общегуманной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направленности</a:t>
            </a:r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214282" y="1571612"/>
          <a:ext cx="8643998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Темы профессиональной направленности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214282" y="1571612"/>
          <a:ext cx="8643998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Какие ставятся вопросы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85720" y="1571612"/>
            <a:ext cx="4643470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Что такое ... ?</a:t>
            </a:r>
          </a:p>
          <a:p>
            <a:r>
              <a:rPr lang="ru-RU" dirty="0" smtClean="0"/>
              <a:t>Что значит … ?</a:t>
            </a:r>
          </a:p>
          <a:p>
            <a:r>
              <a:rPr lang="ru-RU" dirty="0" smtClean="0"/>
              <a:t>Что влияет … ?</a:t>
            </a:r>
          </a:p>
          <a:p>
            <a:r>
              <a:rPr lang="ru-RU" dirty="0" smtClean="0"/>
              <a:t>Что мешает (помогает) … ?</a:t>
            </a:r>
          </a:p>
          <a:p>
            <a:r>
              <a:rPr lang="ru-RU" dirty="0" smtClean="0"/>
              <a:t>Какой смысл … ? </a:t>
            </a:r>
          </a:p>
          <a:p>
            <a:r>
              <a:rPr lang="ru-RU" dirty="0" smtClean="0"/>
              <a:t>От чего зависит … ?</a:t>
            </a:r>
          </a:p>
          <a:p>
            <a:r>
              <a:rPr lang="ru-RU" dirty="0" smtClean="0"/>
              <a:t>Почему … ?</a:t>
            </a:r>
          </a:p>
          <a:p>
            <a:r>
              <a:rPr lang="ru-RU" dirty="0" smtClean="0"/>
              <a:t>Когда … ?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929190" y="1643050"/>
            <a:ext cx="4038600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Как … ? Как можно … ?</a:t>
            </a:r>
          </a:p>
          <a:p>
            <a:r>
              <a:rPr lang="ru-RU" dirty="0" smtClean="0"/>
              <a:t>Какой … ?</a:t>
            </a:r>
          </a:p>
          <a:p>
            <a:r>
              <a:rPr lang="ru-RU" dirty="0" smtClean="0"/>
              <a:t>Нужно ли … ?</a:t>
            </a:r>
          </a:p>
          <a:p>
            <a:r>
              <a:rPr lang="ru-RU" dirty="0" smtClean="0"/>
              <a:t>Может ли … ?</a:t>
            </a:r>
          </a:p>
          <a:p>
            <a:r>
              <a:rPr lang="ru-RU" dirty="0" smtClean="0"/>
              <a:t>Есть ли … ?</a:t>
            </a:r>
          </a:p>
          <a:p>
            <a:r>
              <a:rPr lang="ru-RU" dirty="0" smtClean="0"/>
              <a:t>Всегда ли … ?</a:t>
            </a:r>
          </a:p>
          <a:p>
            <a:r>
              <a:rPr lang="ru-RU" dirty="0" smtClean="0"/>
              <a:t>Должны ли … ?</a:t>
            </a:r>
          </a:p>
          <a:p>
            <a:r>
              <a:rPr lang="ru-RU" dirty="0" smtClean="0"/>
              <a:t>Согласны ли Вы … ?</a:t>
            </a:r>
            <a:endParaRPr lang="ru-RU" dirty="0"/>
          </a:p>
        </p:txBody>
      </p:sp>
      <p:pic>
        <p:nvPicPr>
          <p:cNvPr id="7169" name="Picture 1" descr="26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57158" y="285728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 extrusionH="76200" contourW="12700">
            <a:extrusionClr>
              <a:schemeClr val="accent6">
                <a:lumMod val="75000"/>
              </a:schemeClr>
            </a:extrusionClr>
            <a:contourClr>
              <a:schemeClr val="bg1"/>
            </a:contourClr>
          </a:sp3d>
        </p:spPr>
      </p:pic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72" name="Picture 9" descr="shutterstock_66519703"/>
          <p:cNvPicPr>
            <a:picLocks noChangeAspect="1" noChangeArrowheads="1"/>
          </p:cNvPicPr>
          <p:nvPr/>
        </p:nvPicPr>
        <p:blipFill>
          <a:blip r:embed="rId3" cstate="print"/>
          <a:srcRect l="13709" t="15228" r="16398" b="17099"/>
          <a:stretch>
            <a:fillRect/>
          </a:stretch>
        </p:blipFill>
        <p:spPr bwMode="auto">
          <a:xfrm>
            <a:off x="2783158" y="4572007"/>
            <a:ext cx="2214578" cy="2307997"/>
          </a:xfrm>
          <a:prstGeom prst="rect">
            <a:avLst/>
          </a:prstGeom>
          <a:noFill/>
        </p:spPr>
      </p:pic>
      <p:pic>
        <p:nvPicPr>
          <p:cNvPr id="12" name="Picture 1" descr="26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929586" y="285728"/>
            <a:ext cx="914400" cy="914400"/>
          </a:xfrm>
          <a:prstGeom prst="rect">
            <a:avLst/>
          </a:prstGeom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 extrusionH="76200" contourW="12700">
            <a:extrusionClr>
              <a:schemeClr val="accent6">
                <a:lumMod val="75000"/>
              </a:schemeClr>
            </a:extrusionClr>
            <a:contourClr>
              <a:schemeClr val="bg1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Алгоритм выполнения задания 3.3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15" name="Схема 14"/>
          <p:cNvGraphicFramePr/>
          <p:nvPr/>
        </p:nvGraphicFramePr>
        <p:xfrm>
          <a:off x="285720" y="1714488"/>
          <a:ext cx="8643998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786050" y="3857628"/>
            <a:ext cx="62151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 </a:t>
            </a:r>
            <a:r>
              <a:rPr lang="ru-RU" sz="2000" b="1" dirty="0" smtClean="0"/>
              <a:t>3. Отберите необходимый для раскрытия темы</a:t>
            </a:r>
          </a:p>
          <a:p>
            <a:r>
              <a:rPr lang="ru-RU" sz="2000" b="1" dirty="0" smtClean="0"/>
              <a:t>     рассуждения материал.</a:t>
            </a:r>
            <a:endParaRPr lang="ru-RU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071802" y="1142984"/>
            <a:ext cx="3591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Время на подготовку - 1 минута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План  рассуждения</a:t>
            </a:r>
            <a:endParaRPr lang="ru-RU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714348" y="1428736"/>
          <a:ext cx="7643866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1" name="Picture 3" descr="C:\Users\User\Desktop\ОГЭ-2018\УС\ИС-9 Фото, рисунки\penser-avec-la-bulle-de-pense-5761979.jpg"/>
          <p:cNvPicPr>
            <a:picLocks noChangeAspect="1" noChangeArrowheads="1"/>
          </p:cNvPicPr>
          <p:nvPr/>
        </p:nvPicPr>
        <p:blipFill>
          <a:blip r:embed="rId7" cstate="print"/>
          <a:srcRect t="2209" r="11965"/>
          <a:stretch>
            <a:fillRect/>
          </a:stretch>
        </p:blipFill>
        <p:spPr bwMode="auto">
          <a:xfrm>
            <a:off x="6643702" y="3429000"/>
            <a:ext cx="2143140" cy="32237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Речевые стандарты</a:t>
            </a:r>
            <a:endParaRPr lang="ru-RU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214282" y="1428736"/>
          <a:ext cx="8715436" cy="5175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Обучающая работа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14282" y="2786058"/>
            <a:ext cx="5643602" cy="364333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200" dirty="0" smtClean="0"/>
              <a:t>Дайте развёрнутый ответ на вопрос: </a:t>
            </a:r>
          </a:p>
          <a:p>
            <a:pPr>
              <a:buNone/>
            </a:pPr>
            <a:r>
              <a:rPr lang="ru-RU" sz="2200" dirty="0" smtClean="0"/>
              <a:t>«Что значит быть успешным человеком?»</a:t>
            </a:r>
          </a:p>
          <a:p>
            <a:pPr>
              <a:buNone/>
            </a:pPr>
            <a:r>
              <a:rPr lang="ru-RU" sz="2200" dirty="0" smtClean="0"/>
              <a:t>Не забудьте дать ответы на вопросы: </a:t>
            </a:r>
          </a:p>
          <a:p>
            <a:pPr lvl="0"/>
            <a:r>
              <a:rPr lang="ru-RU" sz="2200" dirty="0" smtClean="0"/>
              <a:t>Какой смысл люди вкладывают в понятие «успешный человек»? </a:t>
            </a:r>
          </a:p>
          <a:p>
            <a:pPr lvl="0"/>
            <a:r>
              <a:rPr lang="ru-RU" sz="2200" dirty="0" smtClean="0"/>
              <a:t>От чего зависит успех: от удачи или труда? </a:t>
            </a:r>
          </a:p>
          <a:p>
            <a:pPr lvl="0"/>
            <a:r>
              <a:rPr lang="ru-RU" sz="2200" dirty="0" smtClean="0"/>
              <a:t>Можно ли научиться быть успешным? </a:t>
            </a:r>
          </a:p>
          <a:p>
            <a:pPr lvl="0"/>
            <a:r>
              <a:rPr lang="ru-RU" sz="2200" dirty="0" smtClean="0"/>
              <a:t>Какого важного успеха Вы добились в своей жизни? </a:t>
            </a:r>
            <a:endParaRPr lang="ru-RU" sz="2200" dirty="0"/>
          </a:p>
        </p:txBody>
      </p:sp>
      <p:pic>
        <p:nvPicPr>
          <p:cNvPr id="1027" name="Picture 3" descr="C:\Users\User\Desktop\ОГЭ-2018\УС\ИС-9 Фото, рисунки\успех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 r="18519"/>
          <a:stretch>
            <a:fillRect/>
          </a:stretch>
        </p:blipFill>
        <p:spPr bwMode="auto">
          <a:xfrm>
            <a:off x="5786446" y="3000372"/>
            <a:ext cx="3111522" cy="2545791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857620" y="6072206"/>
            <a:ext cx="45081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Время на подготовку - 1 минута</a:t>
            </a:r>
          </a:p>
          <a:p>
            <a:r>
              <a:rPr lang="ru-RU" i="1" dirty="0" smtClean="0"/>
              <a:t>Время на высказывание - не более 3 минут</a:t>
            </a:r>
            <a:endParaRPr lang="ru-RU" i="1" dirty="0"/>
          </a:p>
        </p:txBody>
      </p:sp>
      <p:sp>
        <p:nvSpPr>
          <p:cNvPr id="8" name="TextBox 7"/>
          <p:cNvSpPr txBox="1"/>
          <p:nvPr/>
        </p:nvSpPr>
        <p:spPr>
          <a:xfrm>
            <a:off x="1142976" y="1785926"/>
            <a:ext cx="69294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2400" u="sng" dirty="0" smtClean="0"/>
              <a:t>Тема 3.</a:t>
            </a:r>
            <a:r>
              <a:rPr lang="ru-RU" sz="2400" dirty="0" smtClean="0"/>
              <a:t>  </a:t>
            </a:r>
            <a:r>
              <a:rPr lang="ru-RU" sz="2400" b="1" dirty="0" smtClean="0"/>
              <a:t>Что значит быть успешным человеком?</a:t>
            </a:r>
          </a:p>
          <a:p>
            <a:r>
              <a:rPr lang="ru-RU" sz="2400" dirty="0" smtClean="0"/>
              <a:t>                (Рассуждение по поставленному вопросу)</a:t>
            </a:r>
          </a:p>
          <a:p>
            <a:pPr>
              <a:buNone/>
            </a:pPr>
            <a:endParaRPr lang="ru-RU" sz="2400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2857488" y="1285860"/>
            <a:ext cx="3298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b="1" dirty="0" smtClean="0"/>
              <a:t>Внимательно  читаем  задание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214290"/>
            <a:ext cx="6186502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Обучающая работа</a:t>
            </a:r>
            <a:endParaRPr lang="ru-RU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0" y="1785926"/>
          <a:ext cx="9144000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71472" y="1142984"/>
            <a:ext cx="5193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Осмысливаем предложенную тему рассуждения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3357554" y="3286124"/>
            <a:ext cx="2414598" cy="1485904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УСПЕХ</a:t>
            </a:r>
            <a:endParaRPr lang="ru-RU" sz="3200" b="1" dirty="0"/>
          </a:p>
        </p:txBody>
      </p:sp>
      <p:pic>
        <p:nvPicPr>
          <p:cNvPr id="1027" name="Picture 3" descr="C:\Users\User\Desktop\ОГЭ-2018\УС\ИС-9 Фото, рисунки\успех2.jpg"/>
          <p:cNvPicPr>
            <a:picLocks noChangeAspect="1" noChangeArrowheads="1"/>
          </p:cNvPicPr>
          <p:nvPr/>
        </p:nvPicPr>
        <p:blipFill>
          <a:blip r:embed="rId8" cstate="print"/>
          <a:srcRect t="7500" b="4999"/>
          <a:stretch>
            <a:fillRect/>
          </a:stretch>
        </p:blipFill>
        <p:spPr bwMode="auto">
          <a:xfrm>
            <a:off x="6500826" y="142852"/>
            <a:ext cx="2452688" cy="25753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Обучающая работа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571604" y="1285860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Отбираем  необходимый материал для  раскрытия темы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14282" y="1857364"/>
            <a:ext cx="73167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2000" dirty="0" smtClean="0"/>
              <a:t>Какой смысл люди вкладывают в понятие «успешный человек»?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4282" y="3071810"/>
            <a:ext cx="4878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2000" dirty="0" smtClean="0"/>
              <a:t>От чего зависит успех: от удачи или труда? </a:t>
            </a:r>
            <a:endParaRPr lang="ru-RU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214282" y="4000504"/>
            <a:ext cx="44277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2000" dirty="0" smtClean="0"/>
              <a:t>Можно ли научиться быть успешным?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4282" y="5214950"/>
            <a:ext cx="59426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2000" dirty="0" smtClean="0"/>
              <a:t>Какого важного успеха Вы добились в своей жизни? </a:t>
            </a:r>
            <a:endParaRPr lang="ru-RU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214282" y="2214554"/>
            <a:ext cx="87154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/>
              <a:t>признание, высокий социальный статус, высочайший профессионализм в своём деле, богатство, власть, результаты в достижении чего-либо…</a:t>
            </a:r>
            <a:endParaRPr lang="ru-RU" sz="2000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214282" y="5572140"/>
            <a:ext cx="61436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/>
              <a:t>хорошая учёба, победа на олимпиаде, достижения в</a:t>
            </a:r>
          </a:p>
          <a:p>
            <a:r>
              <a:rPr lang="ru-RU" sz="2000" i="1" dirty="0" smtClean="0"/>
              <a:t>(спортивных, музыкальных, художественных и т.п.)</a:t>
            </a:r>
          </a:p>
          <a:p>
            <a:r>
              <a:rPr lang="ru-RU" sz="2000" i="1" dirty="0" smtClean="0"/>
              <a:t> занятиях…</a:t>
            </a:r>
            <a:endParaRPr lang="ru-RU" sz="2000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214282" y="3429000"/>
            <a:ext cx="7541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i="1" dirty="0" smtClean="0"/>
              <a:t>трудолюбие, терпение, решительность, целеустремлённость…</a:t>
            </a:r>
            <a:endParaRPr lang="ru-RU" sz="20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214282" y="4357694"/>
            <a:ext cx="59293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/>
              <a:t>ставить цели и добиваться их, волевые качества, решительность, настойчивость…</a:t>
            </a:r>
            <a:endParaRPr lang="ru-RU" sz="2000" i="1" dirty="0"/>
          </a:p>
        </p:txBody>
      </p:sp>
      <p:pic>
        <p:nvPicPr>
          <p:cNvPr id="2051" name="Picture 3" descr="C:\Users\User\Desktop\ОГЭ-2018\УС\ИС-9 Фото, рисунки\успех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50054" y="4143380"/>
            <a:ext cx="2732602" cy="21431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Формулировка задания 3.3 </a:t>
            </a:r>
            <a:b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(П</a:t>
            </a: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</a:rPr>
              <a:t>ример из демонстрационного варианта)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         Тема 3. Мода</a:t>
            </a:r>
          </a:p>
          <a:p>
            <a:pPr>
              <a:buNone/>
            </a:pPr>
            <a:r>
              <a:rPr lang="ru-RU" dirty="0"/>
              <a:t>(Рассуждение по поставленному вопросу)</a:t>
            </a:r>
          </a:p>
          <a:p>
            <a:pPr>
              <a:buNone/>
            </a:pPr>
            <a:r>
              <a:rPr lang="ru-RU" dirty="0"/>
              <a:t>Дайте развёрнутый ответ на вопрос: </a:t>
            </a:r>
            <a:r>
              <a:rPr lang="ru-RU" dirty="0" smtClean="0"/>
              <a:t>«Всегда ли</a:t>
            </a:r>
          </a:p>
          <a:p>
            <a:pPr>
              <a:buNone/>
            </a:pPr>
            <a:r>
              <a:rPr lang="ru-RU" dirty="0" smtClean="0"/>
              <a:t>нужно следовать моде?»</a:t>
            </a:r>
          </a:p>
          <a:p>
            <a:pPr>
              <a:buNone/>
            </a:pPr>
            <a:r>
              <a:rPr lang="ru-RU" dirty="0" smtClean="0"/>
              <a:t>Не забудьте дать ответы на вопросы:</a:t>
            </a:r>
          </a:p>
          <a:p>
            <a:r>
              <a:rPr lang="ru-RU" dirty="0" smtClean="0"/>
              <a:t>Что значит следовать моде?</a:t>
            </a:r>
          </a:p>
          <a:p>
            <a:r>
              <a:rPr lang="ru-RU" dirty="0" smtClean="0"/>
              <a:t>Для Вас важно следовать моде и почему?</a:t>
            </a:r>
          </a:p>
          <a:p>
            <a:r>
              <a:rPr lang="ru-RU" dirty="0" smtClean="0"/>
              <a:t>Следовать моде можно только в одежде?</a:t>
            </a:r>
          </a:p>
          <a:p>
            <a:r>
              <a:rPr lang="ru-RU" dirty="0" smtClean="0"/>
              <a:t>Как Вы понимаете выражение «хороший вкус»?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3714744" y="5929330"/>
            <a:ext cx="5000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/>
              <a:t>Время на подготовку - 1 минута</a:t>
            </a:r>
          </a:p>
          <a:p>
            <a:r>
              <a:rPr lang="ru-RU" sz="2000" i="1" dirty="0" smtClean="0"/>
              <a:t>Время на высказывание - не более 3 минут</a:t>
            </a:r>
            <a:endParaRPr lang="ru-RU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28596" y="142852"/>
            <a:ext cx="5572164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Обучающая работа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000100" y="1142984"/>
            <a:ext cx="4857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Составляем монологическое высказывание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71472" y="2928934"/>
            <a:ext cx="6610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dirty="0" smtClean="0"/>
              <a:t>Какой смысл люди вкладывают в понятие «успешный человек»?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2910" y="3786190"/>
            <a:ext cx="4424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dirty="0" smtClean="0"/>
              <a:t>От чего зависит успех: от удачи или труда?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42910" y="4643446"/>
            <a:ext cx="4009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dirty="0" smtClean="0"/>
              <a:t>Можно ли научиться быть успешным?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2910" y="5214950"/>
            <a:ext cx="5380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dirty="0" smtClean="0"/>
              <a:t>Какого важного успеха Вы добились в своей жизни? 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14282" y="3214686"/>
            <a:ext cx="8715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Составляющие успеха зависят от личности человека и его предпочтений. Для</a:t>
            </a:r>
          </a:p>
          <a:p>
            <a:r>
              <a:rPr lang="ru-RU" i="1" dirty="0" smtClean="0"/>
              <a:t>одних это … , для других –   … По моему мнению, успешный человек – тот, кто …  </a:t>
            </a:r>
            <a:endParaRPr lang="ru-RU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214282" y="5500702"/>
            <a:ext cx="8715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На своём пути к успеху я уже достиг(-</a:t>
            </a:r>
            <a:r>
              <a:rPr lang="ru-RU" i="1" dirty="0" err="1" smtClean="0"/>
              <a:t>ла</a:t>
            </a:r>
            <a:r>
              <a:rPr lang="ru-RU" i="1" dirty="0" smtClean="0"/>
              <a:t>) некоторых результатов. Например, …</a:t>
            </a:r>
            <a:endParaRPr lang="ru-RU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214282" y="4071942"/>
            <a:ext cx="81726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Я считаю, что успех зависит от … Надо обладать такими качествами, как … </a:t>
            </a:r>
          </a:p>
          <a:p>
            <a:r>
              <a:rPr lang="ru-RU" i="1" dirty="0" smtClean="0"/>
              <a:t>А для этого  необходимо заниматься самовоспитанием, работать над собой.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4282" y="4929198"/>
            <a:ext cx="5786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Человек научит себя быть успешным, если будет …</a:t>
            </a:r>
            <a:endParaRPr lang="ru-RU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571472" y="5857892"/>
            <a:ext cx="1076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3. Вывод</a:t>
            </a:r>
            <a:endParaRPr lang="ru-RU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57158" y="2000240"/>
            <a:ext cx="5799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1. Вводная фраза </a:t>
            </a:r>
            <a:r>
              <a:rPr lang="ru-RU" dirty="0" smtClean="0"/>
              <a:t>(подведение к проблемному вопросу)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14282" y="2285992"/>
            <a:ext cx="7496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Наверное, нет человека, который не хотел бы быть успешным в жизни.</a:t>
            </a:r>
            <a:endParaRPr lang="ru-RU" i="1" dirty="0"/>
          </a:p>
        </p:txBody>
      </p:sp>
      <p:sp>
        <p:nvSpPr>
          <p:cNvPr id="18" name="TextBox 17"/>
          <p:cNvSpPr txBox="1"/>
          <p:nvPr/>
        </p:nvSpPr>
        <p:spPr>
          <a:xfrm>
            <a:off x="357158" y="2643182"/>
            <a:ext cx="5481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2. Ответы на проблемные вопросы задания (тезисы)</a:t>
            </a:r>
            <a:endParaRPr lang="ru-RU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1285852" y="1500174"/>
            <a:ext cx="40199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i="1" dirty="0" smtClean="0"/>
              <a:t>Время на высказывание - не более 3 минут</a:t>
            </a:r>
            <a:endParaRPr lang="ru-RU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214282" y="6143644"/>
            <a:ext cx="8506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Таким образом, от самого человека зависит, станет ли он успешным человеком. </a:t>
            </a:r>
            <a:endParaRPr lang="ru-RU" i="1" dirty="0"/>
          </a:p>
        </p:txBody>
      </p:sp>
      <p:pic>
        <p:nvPicPr>
          <p:cNvPr id="1027" name="Picture 3" descr="C:\Users\User\Desktop\ОГЭ-2018\УС\ИС-9 Фото, рисунки\успех1.jpg"/>
          <p:cNvPicPr>
            <a:picLocks noChangeAspect="1" noChangeArrowheads="1"/>
          </p:cNvPicPr>
          <p:nvPr/>
        </p:nvPicPr>
        <p:blipFill>
          <a:blip r:embed="rId3" cstate="print"/>
          <a:srcRect t="25000" b="14062"/>
          <a:stretch>
            <a:fillRect/>
          </a:stretch>
        </p:blipFill>
        <p:spPr bwMode="auto">
          <a:xfrm>
            <a:off x="6286512" y="142851"/>
            <a:ext cx="2643206" cy="2099017"/>
          </a:xfrm>
          <a:prstGeom prst="rect">
            <a:avLst/>
          </a:prstGeom>
          <a:noFill/>
        </p:spPr>
      </p:pic>
      <p:sp>
        <p:nvSpPr>
          <p:cNvPr id="21" name="TextBox 20"/>
          <p:cNvSpPr txBox="1"/>
          <p:nvPr/>
        </p:nvSpPr>
        <p:spPr>
          <a:xfrm>
            <a:off x="7786710" y="6519446"/>
            <a:ext cx="8595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11 фраз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Самостоятельная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1428736"/>
            <a:ext cx="4281518" cy="507209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u="sng" dirty="0" smtClean="0"/>
              <a:t>Тема 3.</a:t>
            </a:r>
            <a:r>
              <a:rPr lang="ru-RU" sz="2000" dirty="0" smtClean="0"/>
              <a:t> </a:t>
            </a:r>
            <a:r>
              <a:rPr lang="ru-RU" sz="2000" b="1" dirty="0" smtClean="0"/>
              <a:t>Могут ли деньги сделать человека счастливым? </a:t>
            </a:r>
          </a:p>
          <a:p>
            <a:pPr>
              <a:buNone/>
            </a:pPr>
            <a:r>
              <a:rPr lang="ru-RU" sz="2000" dirty="0" smtClean="0"/>
              <a:t>(Рассуждение по поставленному вопросу)</a:t>
            </a:r>
          </a:p>
          <a:p>
            <a:pPr>
              <a:buNone/>
            </a:pPr>
            <a:r>
              <a:rPr lang="ru-RU" sz="2000" dirty="0" smtClean="0"/>
              <a:t>Дайте развёрнутый ответ на вопрос: «Могут ли деньги сделать человека счастливым?»</a:t>
            </a:r>
          </a:p>
          <a:p>
            <a:pPr>
              <a:buNone/>
            </a:pPr>
            <a:r>
              <a:rPr lang="ru-RU" sz="2000" dirty="0" smtClean="0"/>
              <a:t>Не забудьте дать ответы на вопросы: </a:t>
            </a:r>
          </a:p>
          <a:p>
            <a:pPr lvl="0"/>
            <a:r>
              <a:rPr lang="ru-RU" sz="2000" dirty="0" smtClean="0"/>
              <a:t>Всегда ли счастье связано с материальными ценностями? </a:t>
            </a:r>
          </a:p>
          <a:p>
            <a:pPr lvl="0"/>
            <a:r>
              <a:rPr lang="ru-RU" sz="2000" dirty="0" smtClean="0"/>
              <a:t>Могут ли деньги решить все проблемы? </a:t>
            </a:r>
          </a:p>
          <a:p>
            <a:pPr lvl="0"/>
            <a:r>
              <a:rPr lang="ru-RU" sz="2000" dirty="0" smtClean="0"/>
              <a:t>Должны ли у школьника быть карманные деньги? </a:t>
            </a:r>
          </a:p>
          <a:p>
            <a:pPr lvl="0"/>
            <a:r>
              <a:rPr lang="ru-RU" sz="2000" dirty="0" smtClean="0"/>
              <a:t>Нужно ли учиться тратить деньги? </a:t>
            </a:r>
            <a:endParaRPr lang="ru-RU" sz="20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428736"/>
            <a:ext cx="4352956" cy="51149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u="sng" dirty="0" smtClean="0"/>
              <a:t>Тема 3.</a:t>
            </a:r>
            <a:r>
              <a:rPr lang="ru-RU" sz="2000" dirty="0" smtClean="0"/>
              <a:t>  </a:t>
            </a:r>
            <a:r>
              <a:rPr lang="ru-RU" sz="2000" b="1" dirty="0" smtClean="0"/>
              <a:t>Что я могу сделать для сохранения родной природы?</a:t>
            </a:r>
          </a:p>
          <a:p>
            <a:pPr>
              <a:buNone/>
            </a:pPr>
            <a:r>
              <a:rPr lang="ru-RU" sz="2000" dirty="0" smtClean="0"/>
              <a:t>(Рассуждение по поставленному вопросу)</a:t>
            </a:r>
          </a:p>
          <a:p>
            <a:pPr>
              <a:buNone/>
            </a:pPr>
            <a:r>
              <a:rPr lang="ru-RU" sz="2000" dirty="0" smtClean="0"/>
              <a:t>Дайте развёрнутый ответ на вопрос: «Что я могу сделать для сохранения родной природы?»</a:t>
            </a:r>
          </a:p>
          <a:p>
            <a:pPr>
              <a:buNone/>
            </a:pPr>
            <a:r>
              <a:rPr lang="ru-RU" sz="2000" dirty="0" smtClean="0"/>
              <a:t>Не забудьте дать ответы на вопросы: </a:t>
            </a:r>
          </a:p>
          <a:p>
            <a:pPr lvl="0"/>
            <a:r>
              <a:rPr lang="ru-RU" sz="2000" dirty="0" smtClean="0"/>
              <a:t>Почему экологические проблемы так актуальны? </a:t>
            </a:r>
          </a:p>
          <a:p>
            <a:pPr lvl="0"/>
            <a:r>
              <a:rPr lang="ru-RU" sz="2000" dirty="0" smtClean="0"/>
              <a:t>Как относятся люди к природе? </a:t>
            </a:r>
          </a:p>
          <a:p>
            <a:pPr lvl="0"/>
            <a:r>
              <a:rPr lang="ru-RU" sz="2000" dirty="0" smtClean="0"/>
              <a:t>Кто должен нести ответственность за сохранение родной природы? </a:t>
            </a:r>
          </a:p>
          <a:p>
            <a:pPr lvl="0"/>
            <a:r>
              <a:rPr lang="ru-RU" sz="2000" dirty="0" smtClean="0"/>
              <a:t>Что может сделать каждый человек для сохранения природы?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78592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Успеха на итоговом собеседовании!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8" name="Picture 4" descr="C:\Users\User\Desktop\ОГЭ-2018\УС\ИС-9 Фото, рисунки\1708757.jpg"/>
          <p:cNvPicPr>
            <a:picLocks noChangeAspect="1" noChangeArrowheads="1"/>
          </p:cNvPicPr>
          <p:nvPr/>
        </p:nvPicPr>
        <p:blipFill>
          <a:blip r:embed="rId2" cstate="print"/>
          <a:srcRect t="34750" b="45647"/>
          <a:stretch>
            <a:fillRect/>
          </a:stretch>
        </p:blipFill>
        <p:spPr bwMode="auto">
          <a:xfrm>
            <a:off x="2571736" y="428604"/>
            <a:ext cx="3929090" cy="928694"/>
          </a:xfrm>
          <a:prstGeom prst="rect">
            <a:avLst/>
          </a:prstGeom>
          <a:noFill/>
        </p:spPr>
      </p:pic>
      <p:pic>
        <p:nvPicPr>
          <p:cNvPr id="9" name="Picture 3" descr="C:\Users\User\Desktop\ОГЭ-2018\УС\ИС-9 Фото, рисунки\1708757.jpg"/>
          <p:cNvPicPr>
            <a:picLocks noChangeAspect="1" noChangeArrowheads="1"/>
          </p:cNvPicPr>
          <p:nvPr/>
        </p:nvPicPr>
        <p:blipFill>
          <a:blip r:embed="rId2" cstate="print"/>
          <a:srcRect l="16816" t="5898" b="67887"/>
          <a:stretch>
            <a:fillRect/>
          </a:stretch>
        </p:blipFill>
        <p:spPr bwMode="auto">
          <a:xfrm>
            <a:off x="357158" y="428604"/>
            <a:ext cx="2214578" cy="928694"/>
          </a:xfrm>
          <a:prstGeom prst="rect">
            <a:avLst/>
          </a:prstGeom>
          <a:noFill/>
        </p:spPr>
      </p:pic>
      <p:pic>
        <p:nvPicPr>
          <p:cNvPr id="10" name="Picture 3" descr="C:\Users\User\Desktop\ОГЭ-2018\УС\ИС-9 Фото, рисунки\1708757.jpg"/>
          <p:cNvPicPr>
            <a:picLocks noChangeAspect="1" noChangeArrowheads="1"/>
          </p:cNvPicPr>
          <p:nvPr/>
        </p:nvPicPr>
        <p:blipFill>
          <a:blip r:embed="rId2" cstate="print"/>
          <a:srcRect l="16816" t="5898" b="67887"/>
          <a:stretch>
            <a:fillRect/>
          </a:stretch>
        </p:blipFill>
        <p:spPr bwMode="auto">
          <a:xfrm>
            <a:off x="6500826" y="428604"/>
            <a:ext cx="2214578" cy="928694"/>
          </a:xfrm>
          <a:prstGeom prst="rect">
            <a:avLst/>
          </a:prstGeom>
          <a:noFill/>
        </p:spPr>
      </p:pic>
      <p:pic>
        <p:nvPicPr>
          <p:cNvPr id="3075" name="Picture 3" descr="C:\Users\User\Desktop\ОГЭ-2018\УС\ИС-9 Фото, рисунки\успех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66" y="2928934"/>
            <a:ext cx="6340348" cy="34956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26" y="0"/>
            <a:ext cx="8786874" cy="142876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Использованные материалы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4282" y="1357298"/>
            <a:ext cx="878684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Демонстрационный вариант устного собеседования по русскому языку для выпускников основной школы</a:t>
            </a:r>
          </a:p>
          <a:p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  <a:hlinkClick r:id="rId3"/>
              </a:rPr>
              <a:t>http://www.fipi.ru/oge-i-gve-9/demoversii-specifikacii-kodifikatory</a:t>
            </a:r>
            <a:endParaRPr lang="ru-RU" sz="2000" dirty="0" smtClean="0">
              <a:solidFill>
                <a:schemeClr val="accent4">
                  <a:lumMod val="75000"/>
                </a:schemeClr>
              </a:solidFill>
            </a:endParaRPr>
          </a:p>
          <a:p>
            <a:endParaRPr lang="ru-RU" sz="2000" dirty="0" smtClean="0"/>
          </a:p>
          <a:p>
            <a:r>
              <a:rPr lang="ru-RU" sz="2000" dirty="0" smtClean="0"/>
              <a:t>Материалы «Открытого банка оценочных средств» сайта ФИПИ</a:t>
            </a:r>
          </a:p>
          <a:p>
            <a:r>
              <a:rPr lang="en-US" sz="2000" dirty="0" smtClean="0">
                <a:hlinkClick r:id="rId4"/>
              </a:rPr>
              <a:t>http://www.fipi.ru/newrubankhttp://www.fipi.ru/newrubank</a:t>
            </a:r>
            <a:r>
              <a:rPr lang="ru-RU" sz="2000" dirty="0" smtClean="0"/>
              <a:t> </a:t>
            </a:r>
          </a:p>
          <a:p>
            <a:endParaRPr lang="ru-RU" sz="2000" dirty="0" smtClean="0"/>
          </a:p>
          <a:p>
            <a:r>
              <a:rPr lang="ru-RU" sz="2000" dirty="0" smtClean="0"/>
              <a:t> «ОГЭ-2018. Устное собеседование. Типовые варианты: 20 вариантов» под ред. И.П. </a:t>
            </a:r>
            <a:r>
              <a:rPr lang="ru-RU" sz="2000" dirty="0" err="1" smtClean="0"/>
              <a:t>Цыбулько</a:t>
            </a:r>
            <a:r>
              <a:rPr lang="ru-RU" sz="2000" dirty="0" smtClean="0"/>
              <a:t>. – М.: Издательство «Национальное образование», 2018. – 88 с.</a:t>
            </a:r>
          </a:p>
          <a:p>
            <a:endParaRPr lang="ru-RU" sz="2000" dirty="0" smtClean="0"/>
          </a:p>
          <a:p>
            <a:r>
              <a:rPr lang="ru-RU" sz="2000" dirty="0" err="1" smtClean="0"/>
              <a:t>Егораева</a:t>
            </a:r>
            <a:r>
              <a:rPr lang="ru-RU" sz="2000" dirty="0" smtClean="0"/>
              <a:t> Г.Т.  Устный ОГЭ. Говорение. Работа над функционально-смысловыми типами речи. </a:t>
            </a:r>
          </a:p>
          <a:p>
            <a:endParaRPr lang="ru-RU" sz="2000" dirty="0" smtClean="0"/>
          </a:p>
          <a:p>
            <a:r>
              <a:rPr lang="ru-RU" sz="2000" dirty="0" err="1" smtClean="0"/>
              <a:t>Нарушевич</a:t>
            </a:r>
            <a:r>
              <a:rPr lang="ru-RU" sz="2000" dirty="0" smtClean="0"/>
              <a:t> А.Г. Устная часть ОГЭ по русскому языку. </a:t>
            </a:r>
            <a:r>
              <a:rPr lang="ru-RU" sz="2000" dirty="0" err="1" smtClean="0"/>
              <a:t>Блицподготовка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Что оценивают эксперты</a:t>
            </a:r>
            <a:b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(При объёме монолога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не менее 10 фраз по теме 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высказывания)</a:t>
            </a:r>
            <a:endParaRPr lang="ru-RU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472122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Монологическое </a:t>
            </a:r>
          </a:p>
          <a:p>
            <a:pPr>
              <a:buNone/>
            </a:pPr>
            <a:r>
              <a:rPr lang="ru-RU" b="1" dirty="0" smtClean="0"/>
              <a:t>  высказывание</a:t>
            </a:r>
          </a:p>
          <a:p>
            <a:pPr>
              <a:buNone/>
            </a:pPr>
            <a:endParaRPr lang="ru-RU" sz="2400" b="1" dirty="0" smtClean="0"/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Выполнение</a:t>
            </a:r>
          </a:p>
          <a:p>
            <a:pPr>
              <a:buNone/>
            </a:pPr>
            <a:r>
              <a:rPr lang="ru-RU" sz="2400" dirty="0" smtClean="0"/>
              <a:t>коммуникативной задачи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Учёт условий речевой</a:t>
            </a:r>
          </a:p>
          <a:p>
            <a:pPr>
              <a:buNone/>
            </a:pPr>
            <a:r>
              <a:rPr lang="ru-RU" sz="2400" dirty="0" smtClean="0"/>
              <a:t>ситуации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Речевое оформление</a:t>
            </a:r>
          </a:p>
          <a:p>
            <a:pPr>
              <a:buNone/>
            </a:pPr>
            <a:r>
              <a:rPr lang="ru-RU" sz="2400" dirty="0" smtClean="0"/>
              <a:t>монологического</a:t>
            </a:r>
          </a:p>
          <a:p>
            <a:pPr>
              <a:buNone/>
            </a:pPr>
            <a:r>
              <a:rPr lang="ru-RU" sz="2400" dirty="0" smtClean="0"/>
              <a:t>высказывания </a:t>
            </a:r>
            <a:endParaRPr lang="ru-RU" sz="24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/>
              <a:t>Правильность </a:t>
            </a:r>
          </a:p>
          <a:p>
            <a:pPr algn="ctr">
              <a:buNone/>
            </a:pPr>
            <a:r>
              <a:rPr lang="ru-RU" b="1" dirty="0" smtClean="0"/>
              <a:t>речи </a:t>
            </a:r>
          </a:p>
          <a:p>
            <a:pPr>
              <a:buNone/>
            </a:pPr>
            <a:endParaRPr lang="ru-RU" b="1" dirty="0" smtClean="0"/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Соблюдение грамматических норм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Соблюдение орфоэпических норм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Соблюдение речевых норм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Речевое оформление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2"/>
          <a:ext cx="9144000" cy="68561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42910"/>
                <a:gridCol w="7643866"/>
                <a:gridCol w="857224"/>
              </a:tblGrid>
              <a:tr h="1000106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/>
                    </a:p>
                    <a:p>
                      <a:pPr algn="ctr"/>
                      <a:r>
                        <a:rPr lang="ru-RU" sz="2000" dirty="0" smtClean="0"/>
                        <a:t>Критерии оценивания монологического высказывания (М)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Баллы</a:t>
                      </a:r>
                      <a:endParaRPr lang="ru-RU" dirty="0"/>
                    </a:p>
                  </a:txBody>
                  <a:tcPr/>
                </a:tc>
              </a:tr>
              <a:tr h="643994">
                <a:tc>
                  <a:txBody>
                    <a:bodyPr/>
                    <a:lstStyle/>
                    <a:p>
                      <a:r>
                        <a:rPr lang="ru-RU" dirty="0" smtClean="0"/>
                        <a:t>М1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u="sng" dirty="0" smtClean="0"/>
                        <a:t>Выполнение коммуникативной задачи</a:t>
                      </a:r>
                    </a:p>
                    <a:p>
                      <a:r>
                        <a:rPr lang="ru-RU" dirty="0" smtClean="0"/>
                        <a:t>* Участник справился с коммуникативной задачей. Приведено не менее 10 фраз по теме высказывания. Фактические ошибки отсутствуют</a:t>
                      </a:r>
                    </a:p>
                    <a:p>
                      <a:r>
                        <a:rPr lang="ru-RU" dirty="0" smtClean="0"/>
                        <a:t>* Испытуемый предпринял попытку справиться с коммуникативной задачей,</a:t>
                      </a:r>
                    </a:p>
                    <a:p>
                      <a:r>
                        <a:rPr lang="ru-RU" dirty="0" smtClean="0"/>
                        <a:t>но</a:t>
                      </a:r>
                    </a:p>
                    <a:p>
                      <a:r>
                        <a:rPr lang="ru-RU" dirty="0" smtClean="0"/>
                        <a:t>допустил фактические ошибки,</a:t>
                      </a:r>
                    </a:p>
                    <a:p>
                      <a:r>
                        <a:rPr lang="ru-RU" dirty="0" smtClean="0"/>
                        <a:t>и/или</a:t>
                      </a:r>
                    </a:p>
                    <a:p>
                      <a:r>
                        <a:rPr lang="ru-RU" dirty="0" smtClean="0"/>
                        <a:t>привёл менее 10 фраз по теме высказывания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1</a:t>
                      </a:r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643994">
                <a:tc>
                  <a:txBody>
                    <a:bodyPr/>
                    <a:lstStyle/>
                    <a:p>
                      <a:r>
                        <a:rPr lang="ru-RU" dirty="0" smtClean="0"/>
                        <a:t>М2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u="sng" dirty="0" smtClean="0"/>
                        <a:t>Учёт условий речевой ситуации</a:t>
                      </a:r>
                    </a:p>
                    <a:p>
                      <a:r>
                        <a:rPr lang="ru-RU" dirty="0" smtClean="0"/>
                        <a:t>* Учтены условия речевой ситуации</a:t>
                      </a:r>
                    </a:p>
                    <a:p>
                      <a:r>
                        <a:rPr lang="ru-RU" dirty="0" smtClean="0"/>
                        <a:t>* Условия речевой ситуации не учтены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1</a:t>
                      </a:r>
                    </a:p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643994">
                <a:tc>
                  <a:txBody>
                    <a:bodyPr/>
                    <a:lstStyle/>
                    <a:p>
                      <a:r>
                        <a:rPr lang="ru-RU" dirty="0" smtClean="0"/>
                        <a:t>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u="sng" dirty="0" smtClean="0"/>
                        <a:t>Речевое оформление монологического высказывания (МР)</a:t>
                      </a:r>
                    </a:p>
                    <a:p>
                      <a:r>
                        <a:rPr lang="ru-RU" dirty="0" smtClean="0"/>
                        <a:t>* Высказывание характеризуется смысловой цельностью, речевой связностью и последовательностью изложения: логические ошибки отсутствуют, последовательность изложения не нарушена</a:t>
                      </a:r>
                    </a:p>
                    <a:p>
                      <a:r>
                        <a:rPr lang="ru-RU" dirty="0" smtClean="0"/>
                        <a:t>* Высказывание нелогично, изложение непоследовательно.</a:t>
                      </a:r>
                    </a:p>
                    <a:p>
                      <a:r>
                        <a:rPr lang="ru-RU" dirty="0" smtClean="0"/>
                        <a:t>Присутствуют логические ошибки (одна или более)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1</a:t>
                      </a:r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64399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                                                               Максимальное количество баллов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2"/>
          <a:ext cx="9144000" cy="69476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42910"/>
                <a:gridCol w="7643866"/>
                <a:gridCol w="857224"/>
              </a:tblGrid>
              <a:tr h="1000106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Критерии оценивания правильности речи </a:t>
                      </a:r>
                    </a:p>
                    <a:p>
                      <a:pPr algn="ctr"/>
                      <a:r>
                        <a:rPr lang="ru-RU" sz="2000" dirty="0" smtClean="0"/>
                        <a:t>за выполнение заданий 3 и 4 (Р2)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Баллы</a:t>
                      </a:r>
                      <a:endParaRPr lang="ru-RU" dirty="0"/>
                    </a:p>
                  </a:txBody>
                  <a:tcPr/>
                </a:tc>
              </a:tr>
              <a:tr h="64399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u="sng" dirty="0" smtClean="0"/>
                        <a:t>Соблюдение грамматических норм</a:t>
                      </a:r>
                    </a:p>
                    <a:p>
                      <a:r>
                        <a:rPr lang="ru-RU" dirty="0" smtClean="0"/>
                        <a:t>* Грамматических ошибок нет</a:t>
                      </a:r>
                    </a:p>
                    <a:p>
                      <a:r>
                        <a:rPr lang="ru-RU" dirty="0" smtClean="0"/>
                        <a:t>* Допущены грамматические ошибки (одна и более)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1</a:t>
                      </a:r>
                    </a:p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64399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u="sng" dirty="0" smtClean="0"/>
                        <a:t>Соблюдение орфоэпических норм</a:t>
                      </a:r>
                    </a:p>
                    <a:p>
                      <a:r>
                        <a:rPr lang="ru-RU" dirty="0" smtClean="0"/>
                        <a:t>* Орфоэпических ошибок нет,</a:t>
                      </a:r>
                    </a:p>
                    <a:p>
                      <a:r>
                        <a:rPr lang="ru-RU" dirty="0" smtClean="0"/>
                        <a:t>или</a:t>
                      </a:r>
                    </a:p>
                    <a:p>
                      <a:r>
                        <a:rPr lang="ru-RU" dirty="0" smtClean="0"/>
                        <a:t>допущено не более двух орфоэпических ошибок</a:t>
                      </a:r>
                    </a:p>
                    <a:p>
                      <a:r>
                        <a:rPr lang="ru-RU" dirty="0" smtClean="0"/>
                        <a:t>* Допущены орфоэпические ошибки (три и более)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1</a:t>
                      </a:r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64399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u="sng" dirty="0" smtClean="0"/>
                        <a:t>Соблюдение речевых норм</a:t>
                      </a:r>
                    </a:p>
                    <a:p>
                      <a:r>
                        <a:rPr lang="ru-RU" dirty="0" smtClean="0"/>
                        <a:t>* Речевых ошибок нет,</a:t>
                      </a:r>
                    </a:p>
                    <a:p>
                      <a:r>
                        <a:rPr lang="ru-RU" dirty="0" smtClean="0"/>
                        <a:t>или</a:t>
                      </a:r>
                    </a:p>
                    <a:p>
                      <a:r>
                        <a:rPr lang="ru-RU" dirty="0" smtClean="0"/>
                        <a:t>допущено не более трёх речевых ошибок</a:t>
                      </a:r>
                    </a:p>
                    <a:p>
                      <a:r>
                        <a:rPr lang="ru-RU" dirty="0" smtClean="0"/>
                        <a:t>* Допущены речевые ошибки (четыре и более)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1</a:t>
                      </a:r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64399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u="sng" dirty="0" smtClean="0"/>
                        <a:t>Речевое оформление</a:t>
                      </a:r>
                    </a:p>
                    <a:p>
                      <a:r>
                        <a:rPr lang="ru-RU" dirty="0" smtClean="0"/>
                        <a:t>* Речь в целом отличается богатством и точностью словаря, используются разнообразные синтаксические конструкции</a:t>
                      </a:r>
                    </a:p>
                    <a:p>
                      <a:r>
                        <a:rPr lang="ru-RU" dirty="0" smtClean="0"/>
                        <a:t>* Речь отличается бедностью и/или неточностью словаря,</a:t>
                      </a:r>
                    </a:p>
                    <a:p>
                      <a:r>
                        <a:rPr lang="ru-RU" dirty="0" smtClean="0"/>
                        <a:t>и/или используются однотипные синтаксические конструкции                                                                          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1</a:t>
                      </a:r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64399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                                                            Максимальное количество баллов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64" y="1285860"/>
            <a:ext cx="8715436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Спонтанная речь </a:t>
            </a:r>
            <a:r>
              <a:rPr lang="ru-RU" sz="2800" dirty="0" smtClean="0"/>
              <a:t>– это любая заранее не продуманная и не подготовленная речь. </a:t>
            </a:r>
          </a:p>
          <a:p>
            <a:endParaRPr lang="ru-RU" dirty="0" smtClean="0"/>
          </a:p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Монолог-рассуждение</a:t>
            </a:r>
            <a:r>
              <a:rPr lang="ru-RU" sz="2800" dirty="0" smtClean="0">
                <a:solidFill>
                  <a:schemeClr val="accent6"/>
                </a:solidFill>
              </a:rPr>
              <a:t> </a:t>
            </a:r>
            <a:r>
              <a:rPr lang="ru-RU" sz="2800" dirty="0" smtClean="0"/>
              <a:t>предполагает выяснение какого-либо понятия, доказательство или опровержение какой-нибудь мысли. </a:t>
            </a:r>
          </a:p>
          <a:p>
            <a:endParaRPr lang="ru-RU" dirty="0" smtClean="0"/>
          </a:p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Цель рассуждения </a:t>
            </a:r>
            <a:r>
              <a:rPr lang="ru-RU" sz="2800" b="1" dirty="0" smtClean="0">
                <a:solidFill>
                  <a:srgbClr val="002060"/>
                </a:solidFill>
              </a:rPr>
              <a:t>– </a:t>
            </a:r>
            <a:r>
              <a:rPr lang="ru-RU" sz="2800" dirty="0" smtClean="0"/>
              <a:t>предъявление информации и аргументирование её.</a:t>
            </a:r>
          </a:p>
          <a:p>
            <a:endParaRPr lang="ru-RU" dirty="0" smtClean="0"/>
          </a:p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Основная задача </a:t>
            </a:r>
            <a:r>
              <a:rPr lang="ru-RU" sz="2800" b="1" dirty="0" smtClean="0"/>
              <a:t>–  </a:t>
            </a:r>
            <a:r>
              <a:rPr lang="ru-RU" sz="2800" dirty="0" smtClean="0"/>
              <a:t>обосновать то или иное выдвигаемое положение (тезис), объяснить сущность, причины того или иного явления, события.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Немного теории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Предлагаемые  темы  общения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0" y="1500174"/>
          <a:ext cx="9144000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Стрелка вправо 3"/>
          <p:cNvSpPr/>
          <p:nvPr/>
        </p:nvSpPr>
        <p:spPr>
          <a:xfrm>
            <a:off x="1500166" y="1785926"/>
            <a:ext cx="500066" cy="285752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1500166" y="2857496"/>
            <a:ext cx="500066" cy="285752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1500166" y="3929066"/>
            <a:ext cx="500066" cy="285752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1500166" y="5000636"/>
            <a:ext cx="500066" cy="285752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1500166" y="6000768"/>
            <a:ext cx="500066" cy="285752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Темы  личных интересов</a:t>
            </a:r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214282" y="1285860"/>
          <a:ext cx="8643998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Темы межличностных отношений</a:t>
            </a:r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214282" y="1428736"/>
          <a:ext cx="8643998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616</TotalTime>
  <Words>1436</Words>
  <Application>Microsoft Office PowerPoint</Application>
  <PresentationFormat>Экран (4:3)</PresentationFormat>
  <Paragraphs>292</Paragraphs>
  <Slides>23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Слайд 1</vt:lpstr>
      <vt:lpstr>Формулировка задания 3.3  (Пример из демонстрационного варианта)</vt:lpstr>
      <vt:lpstr>Что оценивают эксперты (При объёме монолога не менее 10 фраз по теме высказывания)</vt:lpstr>
      <vt:lpstr>Слайд 4</vt:lpstr>
      <vt:lpstr>Слайд 5</vt:lpstr>
      <vt:lpstr>Немного теории</vt:lpstr>
      <vt:lpstr>Предлагаемые  темы  общения</vt:lpstr>
      <vt:lpstr>Темы  личных интересов</vt:lpstr>
      <vt:lpstr>Темы межличностных отношений</vt:lpstr>
      <vt:lpstr>Темы социально-культурной направленности</vt:lpstr>
      <vt:lpstr>Темы общегуманной направленности</vt:lpstr>
      <vt:lpstr>Темы профессиональной направленности </vt:lpstr>
      <vt:lpstr>Какие ставятся вопросы</vt:lpstr>
      <vt:lpstr>Алгоритм выполнения задания 3.3</vt:lpstr>
      <vt:lpstr>План  рассуждения</vt:lpstr>
      <vt:lpstr>Речевые стандарты</vt:lpstr>
      <vt:lpstr>Обучающая работа</vt:lpstr>
      <vt:lpstr>Обучающая работа</vt:lpstr>
      <vt:lpstr>Обучающая работа</vt:lpstr>
      <vt:lpstr>Обучающая работа</vt:lpstr>
      <vt:lpstr>Самостоятельная работа</vt:lpstr>
      <vt:lpstr>Успеха на итоговом собеседовании!</vt:lpstr>
      <vt:lpstr>Использованные материалы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Olga</cp:lastModifiedBy>
  <cp:revision>70</cp:revision>
  <dcterms:created xsi:type="dcterms:W3CDTF">2017-12-31T01:56:38Z</dcterms:created>
  <dcterms:modified xsi:type="dcterms:W3CDTF">2020-01-22T15:22:53Z</dcterms:modified>
</cp:coreProperties>
</file>